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38"/>
  </p:notesMasterIdLst>
  <p:handoutMasterIdLst>
    <p:handoutMasterId r:id="rId39"/>
  </p:handoutMasterIdLst>
  <p:sldIdLst>
    <p:sldId id="457" r:id="rId2"/>
    <p:sldId id="462" r:id="rId3"/>
    <p:sldId id="382" r:id="rId4"/>
    <p:sldId id="459" r:id="rId5"/>
    <p:sldId id="465" r:id="rId6"/>
    <p:sldId id="468" r:id="rId7"/>
    <p:sldId id="499" r:id="rId8"/>
    <p:sldId id="463" r:id="rId9"/>
    <p:sldId id="464" r:id="rId10"/>
    <p:sldId id="471" r:id="rId11"/>
    <p:sldId id="477" r:id="rId12"/>
    <p:sldId id="472" r:id="rId13"/>
    <p:sldId id="474" r:id="rId14"/>
    <p:sldId id="475" r:id="rId15"/>
    <p:sldId id="478" r:id="rId16"/>
    <p:sldId id="479" r:id="rId17"/>
    <p:sldId id="480" r:id="rId18"/>
    <p:sldId id="490" r:id="rId19"/>
    <p:sldId id="481" r:id="rId20"/>
    <p:sldId id="482" r:id="rId21"/>
    <p:sldId id="483" r:id="rId22"/>
    <p:sldId id="484" r:id="rId23"/>
    <p:sldId id="489" r:id="rId24"/>
    <p:sldId id="485" r:id="rId25"/>
    <p:sldId id="488" r:id="rId26"/>
    <p:sldId id="491" r:id="rId27"/>
    <p:sldId id="492" r:id="rId28"/>
    <p:sldId id="493" r:id="rId29"/>
    <p:sldId id="486" r:id="rId30"/>
    <p:sldId id="494" r:id="rId31"/>
    <p:sldId id="500" r:id="rId32"/>
    <p:sldId id="495" r:id="rId33"/>
    <p:sldId id="497" r:id="rId34"/>
    <p:sldId id="498" r:id="rId35"/>
    <p:sldId id="458" r:id="rId36"/>
    <p:sldId id="496" r:id="rId37"/>
  </p:sldIdLst>
  <p:sldSz cx="9144000" cy="5143500" type="screen16x9"/>
  <p:notesSz cx="6669088"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15:guide id="1" orient="horz" pos="3127">
          <p15:clr>
            <a:srgbClr val="A4A3A4"/>
          </p15:clr>
        </p15:guide>
        <p15:guide id="2" pos="21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CA"/>
    <a:srgbClr val="5E2750"/>
    <a:srgbClr val="EB9700"/>
    <a:srgbClr val="FECB00"/>
    <a:srgbClr val="A8B400"/>
    <a:srgbClr val="007C92"/>
    <a:srgbClr val="9C2AA0"/>
    <a:srgbClr val="54575A"/>
    <a:srgbClr val="EA2314"/>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71" autoAdjust="0"/>
  </p:normalViewPr>
  <p:slideViewPr>
    <p:cSldViewPr snapToGrid="0" showGuides="1">
      <p:cViewPr>
        <p:scale>
          <a:sx n="90" d="100"/>
          <a:sy n="90" d="100"/>
        </p:scale>
        <p:origin x="-840" y="-144"/>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showGuides="1">
      <p:cViewPr varScale="1">
        <p:scale>
          <a:sx n="51" d="100"/>
          <a:sy n="51" d="100"/>
        </p:scale>
        <p:origin x="-2982" y="-108"/>
      </p:cViewPr>
      <p:guideLst>
        <p:guide orient="horz" pos="3127"/>
        <p:guide pos="210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marker>
            <c:symbol val="none"/>
          </c:marker>
          <c:cat>
            <c:strRef>
              <c:f>Sheet3!$A$2:$A$29</c:f>
              <c:strCache>
                <c:ptCount val="28"/>
                <c:pt idx="0">
                  <c:v>Andhra Pradesh</c:v>
                </c:pt>
                <c:pt idx="1">
                  <c:v>Arunachal Pradesh</c:v>
                </c:pt>
                <c:pt idx="2">
                  <c:v>Assam</c:v>
                </c:pt>
                <c:pt idx="3">
                  <c:v>Bihar</c:v>
                </c:pt>
                <c:pt idx="4">
                  <c:v>Chhattisgarh</c:v>
                </c:pt>
                <c:pt idx="5">
                  <c:v>Goa</c:v>
                </c:pt>
                <c:pt idx="6">
                  <c:v>Gujarat</c:v>
                </c:pt>
                <c:pt idx="7">
                  <c:v>Haryana</c:v>
                </c:pt>
                <c:pt idx="8">
                  <c:v>Himachal Pradesh</c:v>
                </c:pt>
                <c:pt idx="9">
                  <c:v>Jammu &amp; Kashmir</c:v>
                </c:pt>
                <c:pt idx="10">
                  <c:v>Jharkhand</c:v>
                </c:pt>
                <c:pt idx="11">
                  <c:v>Karnataka</c:v>
                </c:pt>
                <c:pt idx="12">
                  <c:v>Kerala</c:v>
                </c:pt>
                <c:pt idx="13">
                  <c:v>Madhya Pradesh</c:v>
                </c:pt>
                <c:pt idx="14">
                  <c:v>Maharashtra</c:v>
                </c:pt>
                <c:pt idx="15">
                  <c:v>Manipur</c:v>
                </c:pt>
                <c:pt idx="16">
                  <c:v>Meghalaya</c:v>
                </c:pt>
                <c:pt idx="17">
                  <c:v>Mizoram</c:v>
                </c:pt>
                <c:pt idx="18">
                  <c:v>Nagaland</c:v>
                </c:pt>
                <c:pt idx="19">
                  <c:v>Odisha</c:v>
                </c:pt>
                <c:pt idx="20">
                  <c:v>Punjab</c:v>
                </c:pt>
                <c:pt idx="21">
                  <c:v>Rajasthan</c:v>
                </c:pt>
                <c:pt idx="22">
                  <c:v>Sikkim</c:v>
                </c:pt>
                <c:pt idx="23">
                  <c:v>Tamil Nadu</c:v>
                </c:pt>
                <c:pt idx="24">
                  <c:v>Tripura</c:v>
                </c:pt>
                <c:pt idx="25">
                  <c:v>Uttar Pradesh</c:v>
                </c:pt>
                <c:pt idx="26">
                  <c:v>Uttarakhand</c:v>
                </c:pt>
                <c:pt idx="27">
                  <c:v>West Bengal</c:v>
                </c:pt>
              </c:strCache>
            </c:strRef>
          </c:cat>
          <c:val>
            <c:numRef>
              <c:f>Sheet3!$B$2:$B$29</c:f>
              <c:numCache>
                <c:formatCode>General</c:formatCode>
                <c:ptCount val="28"/>
                <c:pt idx="0">
                  <c:v>978</c:v>
                </c:pt>
                <c:pt idx="1">
                  <c:v>893</c:v>
                </c:pt>
                <c:pt idx="2">
                  <c:v>935</c:v>
                </c:pt>
                <c:pt idx="3">
                  <c:v>919</c:v>
                </c:pt>
                <c:pt idx="4">
                  <c:v>989</c:v>
                </c:pt>
                <c:pt idx="5">
                  <c:v>961</c:v>
                </c:pt>
                <c:pt idx="6">
                  <c:v>920</c:v>
                </c:pt>
                <c:pt idx="7">
                  <c:v>861</c:v>
                </c:pt>
                <c:pt idx="8">
                  <c:v>968</c:v>
                </c:pt>
                <c:pt idx="9">
                  <c:v>892</c:v>
                </c:pt>
                <c:pt idx="10">
                  <c:v>941</c:v>
                </c:pt>
                <c:pt idx="11">
                  <c:v>965</c:v>
                </c:pt>
                <c:pt idx="12">
                  <c:v>1058</c:v>
                </c:pt>
                <c:pt idx="13">
                  <c:v>919</c:v>
                </c:pt>
                <c:pt idx="14">
                  <c:v>922</c:v>
                </c:pt>
                <c:pt idx="15">
                  <c:v>978</c:v>
                </c:pt>
                <c:pt idx="16">
                  <c:v>972</c:v>
                </c:pt>
                <c:pt idx="17">
                  <c:v>935</c:v>
                </c:pt>
                <c:pt idx="18">
                  <c:v>900</c:v>
                </c:pt>
                <c:pt idx="19">
                  <c:v>972</c:v>
                </c:pt>
                <c:pt idx="20">
                  <c:v>876</c:v>
                </c:pt>
                <c:pt idx="21">
                  <c:v>921</c:v>
                </c:pt>
                <c:pt idx="22">
                  <c:v>875</c:v>
                </c:pt>
                <c:pt idx="23">
                  <c:v>987</c:v>
                </c:pt>
                <c:pt idx="24">
                  <c:v>948</c:v>
                </c:pt>
                <c:pt idx="25">
                  <c:v>898</c:v>
                </c:pt>
                <c:pt idx="26">
                  <c:v>962</c:v>
                </c:pt>
                <c:pt idx="27">
                  <c:v>934</c:v>
                </c:pt>
              </c:numCache>
            </c:numRef>
          </c:val>
          <c:smooth val="0"/>
        </c:ser>
        <c:ser>
          <c:idx val="1"/>
          <c:order val="1"/>
          <c:marker>
            <c:symbol val="none"/>
          </c:marker>
          <c:cat>
            <c:strRef>
              <c:f>Sheet3!$A$2:$A$29</c:f>
              <c:strCache>
                <c:ptCount val="28"/>
                <c:pt idx="0">
                  <c:v>Andhra Pradesh</c:v>
                </c:pt>
                <c:pt idx="1">
                  <c:v>Arunachal Pradesh</c:v>
                </c:pt>
                <c:pt idx="2">
                  <c:v>Assam</c:v>
                </c:pt>
                <c:pt idx="3">
                  <c:v>Bihar</c:v>
                </c:pt>
                <c:pt idx="4">
                  <c:v>Chhattisgarh</c:v>
                </c:pt>
                <c:pt idx="5">
                  <c:v>Goa</c:v>
                </c:pt>
                <c:pt idx="6">
                  <c:v>Gujarat</c:v>
                </c:pt>
                <c:pt idx="7">
                  <c:v>Haryana</c:v>
                </c:pt>
                <c:pt idx="8">
                  <c:v>Himachal Pradesh</c:v>
                </c:pt>
                <c:pt idx="9">
                  <c:v>Jammu &amp; Kashmir</c:v>
                </c:pt>
                <c:pt idx="10">
                  <c:v>Jharkhand</c:v>
                </c:pt>
                <c:pt idx="11">
                  <c:v>Karnataka</c:v>
                </c:pt>
                <c:pt idx="12">
                  <c:v>Kerala</c:v>
                </c:pt>
                <c:pt idx="13">
                  <c:v>Madhya Pradesh</c:v>
                </c:pt>
                <c:pt idx="14">
                  <c:v>Maharashtra</c:v>
                </c:pt>
                <c:pt idx="15">
                  <c:v>Manipur</c:v>
                </c:pt>
                <c:pt idx="16">
                  <c:v>Meghalaya</c:v>
                </c:pt>
                <c:pt idx="17">
                  <c:v>Mizoram</c:v>
                </c:pt>
                <c:pt idx="18">
                  <c:v>Nagaland</c:v>
                </c:pt>
                <c:pt idx="19">
                  <c:v>Odisha</c:v>
                </c:pt>
                <c:pt idx="20">
                  <c:v>Punjab</c:v>
                </c:pt>
                <c:pt idx="21">
                  <c:v>Rajasthan</c:v>
                </c:pt>
                <c:pt idx="22">
                  <c:v>Sikkim</c:v>
                </c:pt>
                <c:pt idx="23">
                  <c:v>Tamil Nadu</c:v>
                </c:pt>
                <c:pt idx="24">
                  <c:v>Tripura</c:v>
                </c:pt>
                <c:pt idx="25">
                  <c:v>Uttar Pradesh</c:v>
                </c:pt>
                <c:pt idx="26">
                  <c:v>Uttarakhand</c:v>
                </c:pt>
                <c:pt idx="27">
                  <c:v>West Bengal</c:v>
                </c:pt>
              </c:strCache>
            </c:strRef>
          </c:cat>
          <c:val>
            <c:numRef>
              <c:f>Sheet3!$C$2:$C$29</c:f>
              <c:numCache>
                <c:formatCode>General</c:formatCode>
                <c:ptCount val="28"/>
                <c:pt idx="0">
                  <c:v>992</c:v>
                </c:pt>
                <c:pt idx="1">
                  <c:v>920</c:v>
                </c:pt>
                <c:pt idx="2">
                  <c:v>954</c:v>
                </c:pt>
                <c:pt idx="3">
                  <c:v>916</c:v>
                </c:pt>
                <c:pt idx="4">
                  <c:v>991</c:v>
                </c:pt>
                <c:pt idx="5">
                  <c:v>968</c:v>
                </c:pt>
                <c:pt idx="6">
                  <c:v>918</c:v>
                </c:pt>
                <c:pt idx="7">
                  <c:v>877</c:v>
                </c:pt>
                <c:pt idx="8">
                  <c:v>974</c:v>
                </c:pt>
                <c:pt idx="9">
                  <c:v>883</c:v>
                </c:pt>
                <c:pt idx="10">
                  <c:v>947</c:v>
                </c:pt>
                <c:pt idx="11">
                  <c:v>968</c:v>
                </c:pt>
                <c:pt idx="12">
                  <c:v>1084</c:v>
                </c:pt>
                <c:pt idx="13">
                  <c:v>930</c:v>
                </c:pt>
                <c:pt idx="14">
                  <c:v>925</c:v>
                </c:pt>
                <c:pt idx="15">
                  <c:v>987</c:v>
                </c:pt>
                <c:pt idx="16">
                  <c:v>986</c:v>
                </c:pt>
                <c:pt idx="17">
                  <c:v>975</c:v>
                </c:pt>
                <c:pt idx="18">
                  <c:v>931</c:v>
                </c:pt>
                <c:pt idx="19">
                  <c:v>978</c:v>
                </c:pt>
                <c:pt idx="20">
                  <c:v>893</c:v>
                </c:pt>
                <c:pt idx="21">
                  <c:v>926</c:v>
                </c:pt>
                <c:pt idx="22">
                  <c:v>889</c:v>
                </c:pt>
                <c:pt idx="23">
                  <c:v>995</c:v>
                </c:pt>
                <c:pt idx="24">
                  <c:v>961</c:v>
                </c:pt>
                <c:pt idx="25">
                  <c:v>908</c:v>
                </c:pt>
                <c:pt idx="26">
                  <c:v>963</c:v>
                </c:pt>
                <c:pt idx="27">
                  <c:v>947</c:v>
                </c:pt>
              </c:numCache>
            </c:numRef>
          </c:val>
          <c:smooth val="0"/>
        </c:ser>
        <c:dLbls>
          <c:showLegendKey val="0"/>
          <c:showVal val="0"/>
          <c:showCatName val="0"/>
          <c:showSerName val="0"/>
          <c:showPercent val="0"/>
          <c:showBubbleSize val="0"/>
        </c:dLbls>
        <c:marker val="1"/>
        <c:smooth val="0"/>
        <c:axId val="82587648"/>
        <c:axId val="82589568"/>
      </c:lineChart>
      <c:catAx>
        <c:axId val="82587648"/>
        <c:scaling>
          <c:orientation val="minMax"/>
        </c:scaling>
        <c:delete val="0"/>
        <c:axPos val="b"/>
        <c:majorTickMark val="out"/>
        <c:minorTickMark val="none"/>
        <c:tickLblPos val="nextTo"/>
        <c:crossAx val="82589568"/>
        <c:crosses val="autoZero"/>
        <c:auto val="1"/>
        <c:lblAlgn val="ctr"/>
        <c:lblOffset val="100"/>
        <c:noMultiLvlLbl val="0"/>
      </c:catAx>
      <c:valAx>
        <c:axId val="82589568"/>
        <c:scaling>
          <c:orientation val="minMax"/>
          <c:min val="600"/>
        </c:scaling>
        <c:delete val="0"/>
        <c:axPos val="l"/>
        <c:majorGridlines/>
        <c:numFmt formatCode="General" sourceLinked="1"/>
        <c:majorTickMark val="out"/>
        <c:minorTickMark val="none"/>
        <c:tickLblPos val="nextTo"/>
        <c:crossAx val="82587648"/>
        <c:crosses val="autoZero"/>
        <c:crossBetween val="between"/>
      </c:valAx>
    </c:plotArea>
    <c:legend>
      <c:legendPos val="b"/>
      <c:layout/>
      <c:overlay val="0"/>
    </c:legend>
    <c:plotVisOnly val="1"/>
    <c:dispBlanksAs val="gap"/>
    <c:showDLblsOverMax val="0"/>
  </c:chart>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6411"/>
          </a:xfrm>
          <a:prstGeom prst="rect">
            <a:avLst/>
          </a:prstGeom>
        </p:spPr>
        <p:txBody>
          <a:bodyPr vert="horz" lIns="91440" tIns="45720" rIns="91440" bIns="45720" rtlCol="0"/>
          <a:lstStyle>
            <a:lvl1pPr algn="l">
              <a:defRPr sz="1200"/>
            </a:lvl1pPr>
          </a:lstStyle>
          <a:p>
            <a:endParaRPr lang="en-GB" dirty="0">
              <a:latin typeface="Vodafone Rg" pitchFamily="34" charset="0"/>
            </a:endParaRPr>
          </a:p>
        </p:txBody>
      </p:sp>
      <p:sp>
        <p:nvSpPr>
          <p:cNvPr id="3" name="Date Placeholder 2"/>
          <p:cNvSpPr>
            <a:spLocks noGrp="1"/>
          </p:cNvSpPr>
          <p:nvPr>
            <p:ph type="dt" sz="quarter" idx="1"/>
          </p:nvPr>
        </p:nvSpPr>
        <p:spPr>
          <a:xfrm>
            <a:off x="3777607" y="0"/>
            <a:ext cx="2889938" cy="496411"/>
          </a:xfrm>
          <a:prstGeom prst="rect">
            <a:avLst/>
          </a:prstGeom>
        </p:spPr>
        <p:txBody>
          <a:bodyPr vert="horz" lIns="91440" tIns="45720" rIns="91440" bIns="45720" rtlCol="0"/>
          <a:lstStyle>
            <a:lvl1pPr algn="r">
              <a:defRPr sz="1200"/>
            </a:lvl1pPr>
          </a:lstStyle>
          <a:p>
            <a:fld id="{F9584B7D-F332-42E4-B349-DEDC589F1ADB}" type="datetimeFigureOut">
              <a:rPr lang="en-GB" smtClean="0">
                <a:latin typeface="Vodafone Rg" pitchFamily="34" charset="0"/>
              </a:rPr>
              <a:pPr/>
              <a:t>01/04/2017</a:t>
            </a:fld>
            <a:endParaRPr lang="en-GB" dirty="0">
              <a:latin typeface="Vodafone Rg" pitchFamily="34" charset="0"/>
            </a:endParaRPr>
          </a:p>
        </p:txBody>
      </p:sp>
      <p:sp>
        <p:nvSpPr>
          <p:cNvPr id="4" name="Footer Placeholder 3"/>
          <p:cNvSpPr>
            <a:spLocks noGrp="1"/>
          </p:cNvSpPr>
          <p:nvPr>
            <p:ph type="ftr" sz="quarter" idx="2"/>
          </p:nvPr>
        </p:nvSpPr>
        <p:spPr>
          <a:xfrm>
            <a:off x="0" y="9430091"/>
            <a:ext cx="2889938" cy="496411"/>
          </a:xfrm>
          <a:prstGeom prst="rect">
            <a:avLst/>
          </a:prstGeom>
        </p:spPr>
        <p:txBody>
          <a:bodyPr vert="horz" lIns="91440" tIns="45720" rIns="91440" bIns="45720" rtlCol="0" anchor="b"/>
          <a:lstStyle>
            <a:lvl1pPr algn="l">
              <a:defRPr sz="1200"/>
            </a:lvl1pPr>
          </a:lstStyle>
          <a:p>
            <a:endParaRPr lang="en-GB" dirty="0">
              <a:latin typeface="Vodafone Rg" pitchFamily="34" charset="0"/>
            </a:endParaRPr>
          </a:p>
        </p:txBody>
      </p:sp>
      <p:sp>
        <p:nvSpPr>
          <p:cNvPr id="5" name="Slide Number Placeholder 4"/>
          <p:cNvSpPr>
            <a:spLocks noGrp="1"/>
          </p:cNvSpPr>
          <p:nvPr>
            <p:ph type="sldNum" sz="quarter" idx="3"/>
          </p:nvPr>
        </p:nvSpPr>
        <p:spPr>
          <a:xfrm>
            <a:off x="3777607" y="9430091"/>
            <a:ext cx="2889938" cy="496411"/>
          </a:xfrm>
          <a:prstGeom prst="rect">
            <a:avLst/>
          </a:prstGeom>
        </p:spPr>
        <p:txBody>
          <a:bodyPr vert="horz" lIns="91440" tIns="45720" rIns="91440" bIns="45720" rtlCol="0" anchor="b"/>
          <a:lstStyle>
            <a:lvl1pPr algn="r">
              <a:defRPr sz="1200"/>
            </a:lvl1pPr>
          </a:lstStyle>
          <a:p>
            <a:fld id="{EA1C1BE2-1563-4C9C-8E4A-C427D52BD2E1}" type="slidenum">
              <a:rPr lang="en-GB" smtClean="0">
                <a:latin typeface="Vodafone Rg" pitchFamily="34" charset="0"/>
              </a:rPr>
              <a:pPr/>
              <a:t>‹#›</a:t>
            </a:fld>
            <a:endParaRPr lang="en-GB" dirty="0">
              <a:latin typeface="Vodafone Rg" pitchFamily="34" charset="0"/>
            </a:endParaRPr>
          </a:p>
        </p:txBody>
      </p:sp>
    </p:spTree>
    <p:extLst>
      <p:ext uri="{BB962C8B-B14F-4D97-AF65-F5344CB8AC3E}">
        <p14:creationId xmlns:p14="http://schemas.microsoft.com/office/powerpoint/2010/main" val="42807412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6411"/>
          </a:xfrm>
          <a:prstGeom prst="rect">
            <a:avLst/>
          </a:prstGeom>
        </p:spPr>
        <p:txBody>
          <a:bodyPr vert="horz" lIns="91440" tIns="45720" rIns="91440" bIns="45720" rtlCol="0"/>
          <a:lstStyle>
            <a:lvl1pPr algn="l">
              <a:defRPr sz="1200">
                <a:latin typeface="Vodafone Rg" pitchFamily="34" charset="0"/>
              </a:defRPr>
            </a:lvl1pPr>
          </a:lstStyle>
          <a:p>
            <a:endParaRPr lang="en-GB" dirty="0"/>
          </a:p>
        </p:txBody>
      </p:sp>
      <p:sp>
        <p:nvSpPr>
          <p:cNvPr id="3" name="Date Placeholder 2"/>
          <p:cNvSpPr>
            <a:spLocks noGrp="1"/>
          </p:cNvSpPr>
          <p:nvPr>
            <p:ph type="dt" idx="1"/>
          </p:nvPr>
        </p:nvSpPr>
        <p:spPr>
          <a:xfrm>
            <a:off x="3777607" y="0"/>
            <a:ext cx="2889938" cy="496411"/>
          </a:xfrm>
          <a:prstGeom prst="rect">
            <a:avLst/>
          </a:prstGeom>
        </p:spPr>
        <p:txBody>
          <a:bodyPr vert="horz" lIns="91440" tIns="45720" rIns="91440" bIns="45720" rtlCol="0"/>
          <a:lstStyle>
            <a:lvl1pPr algn="r">
              <a:defRPr sz="1200">
                <a:latin typeface="Vodafone Rg" pitchFamily="34" charset="0"/>
              </a:defRPr>
            </a:lvl1pPr>
          </a:lstStyle>
          <a:p>
            <a:fld id="{53ACD7AC-7E6F-4F59-A8AC-F454A6DBBD3A}" type="datetimeFigureOut">
              <a:rPr lang="en-GB" smtClean="0"/>
              <a:pPr/>
              <a:t>01/04/2017</a:t>
            </a:fld>
            <a:endParaRPr lang="en-GB" dirty="0"/>
          </a:p>
        </p:txBody>
      </p:sp>
      <p:sp>
        <p:nvSpPr>
          <p:cNvPr id="4" name="Slide Image Placeholder 3"/>
          <p:cNvSpPr>
            <a:spLocks noGrp="1" noRot="1" noChangeAspect="1"/>
          </p:cNvSpPr>
          <p:nvPr>
            <p:ph type="sldImg" idx="2"/>
          </p:nvPr>
        </p:nvSpPr>
        <p:spPr>
          <a:xfrm>
            <a:off x="26988" y="744538"/>
            <a:ext cx="6615112" cy="3722687"/>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66909" y="4715907"/>
            <a:ext cx="5335270" cy="4467701"/>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6" name="Footer Placeholder 5"/>
          <p:cNvSpPr>
            <a:spLocks noGrp="1"/>
          </p:cNvSpPr>
          <p:nvPr>
            <p:ph type="ftr" sz="quarter" idx="4"/>
          </p:nvPr>
        </p:nvSpPr>
        <p:spPr>
          <a:xfrm>
            <a:off x="0" y="9430093"/>
            <a:ext cx="2889938" cy="496411"/>
          </a:xfrm>
          <a:prstGeom prst="rect">
            <a:avLst/>
          </a:prstGeom>
        </p:spPr>
        <p:txBody>
          <a:bodyPr vert="horz" lIns="91440" tIns="45720" rIns="91440" bIns="45720" rtlCol="0" anchor="b"/>
          <a:lstStyle>
            <a:lvl1pPr algn="l">
              <a:defRPr sz="1200">
                <a:latin typeface="Vodafone Rg" pitchFamily="34" charset="0"/>
              </a:defRPr>
            </a:lvl1pPr>
          </a:lstStyle>
          <a:p>
            <a:endParaRPr lang="en-GB" dirty="0"/>
          </a:p>
        </p:txBody>
      </p:sp>
      <p:sp>
        <p:nvSpPr>
          <p:cNvPr id="7" name="Slide Number Placeholder 6"/>
          <p:cNvSpPr>
            <a:spLocks noGrp="1"/>
          </p:cNvSpPr>
          <p:nvPr>
            <p:ph type="sldNum" sz="quarter" idx="5"/>
          </p:nvPr>
        </p:nvSpPr>
        <p:spPr>
          <a:xfrm>
            <a:off x="3777607" y="9430093"/>
            <a:ext cx="2889938" cy="496411"/>
          </a:xfrm>
          <a:prstGeom prst="rect">
            <a:avLst/>
          </a:prstGeom>
        </p:spPr>
        <p:txBody>
          <a:bodyPr vert="horz" lIns="91440" tIns="45720" rIns="91440" bIns="45720" rtlCol="0" anchor="b"/>
          <a:lstStyle>
            <a:lvl1pPr algn="r">
              <a:defRPr sz="1200">
                <a:latin typeface="Vodafone Rg" pitchFamily="34" charset="0"/>
              </a:defRPr>
            </a:lvl1pPr>
          </a:lstStyle>
          <a:p>
            <a:fld id="{2B3E1866-6ABF-4414-AFB5-B91146A1FA19}" type="slidenum">
              <a:rPr lang="en-GB" smtClean="0"/>
              <a:pPr/>
              <a:t>‹#›</a:t>
            </a:fld>
            <a:endParaRPr lang="en-GB" dirty="0"/>
          </a:p>
        </p:txBody>
      </p:sp>
    </p:spTree>
    <p:extLst>
      <p:ext uri="{BB962C8B-B14F-4D97-AF65-F5344CB8AC3E}">
        <p14:creationId xmlns:p14="http://schemas.microsoft.com/office/powerpoint/2010/main" val="2208001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Vodafone Rg" pitchFamily="34" charset="0"/>
        <a:ea typeface="+mn-ea"/>
        <a:cs typeface="+mn-cs"/>
      </a:defRPr>
    </a:lvl1pPr>
    <a:lvl2pPr marL="457200" algn="l" defTabSz="914400" rtl="0" eaLnBrk="1" latinLnBrk="0" hangingPunct="1">
      <a:defRPr sz="1200" kern="1200">
        <a:solidFill>
          <a:schemeClr val="tx1"/>
        </a:solidFill>
        <a:latin typeface="Vodafone Rg" pitchFamily="34" charset="0"/>
        <a:ea typeface="+mn-ea"/>
        <a:cs typeface="+mn-cs"/>
      </a:defRPr>
    </a:lvl2pPr>
    <a:lvl3pPr marL="914400" algn="l" defTabSz="914400" rtl="0" eaLnBrk="1" latinLnBrk="0" hangingPunct="1">
      <a:defRPr sz="1200" kern="1200">
        <a:solidFill>
          <a:schemeClr val="tx1"/>
        </a:solidFill>
        <a:latin typeface="Vodafone Rg" pitchFamily="34" charset="0"/>
        <a:ea typeface="+mn-ea"/>
        <a:cs typeface="+mn-cs"/>
      </a:defRPr>
    </a:lvl3pPr>
    <a:lvl4pPr marL="1371600" algn="l" defTabSz="914400" rtl="0" eaLnBrk="1" latinLnBrk="0" hangingPunct="1">
      <a:defRPr sz="1200" kern="1200">
        <a:solidFill>
          <a:schemeClr val="tx1"/>
        </a:solidFill>
        <a:latin typeface="Vodafone Rg" pitchFamily="34" charset="0"/>
        <a:ea typeface="+mn-ea"/>
        <a:cs typeface="+mn-cs"/>
      </a:defRPr>
    </a:lvl4pPr>
    <a:lvl5pPr marL="1828800" algn="l" defTabSz="914400" rtl="0" eaLnBrk="1" latinLnBrk="0" hangingPunct="1">
      <a:defRPr sz="1200" kern="1200">
        <a:solidFill>
          <a:schemeClr val="tx1"/>
        </a:solidFill>
        <a:latin typeface="Vodafone Rg"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1</a:t>
            </a:fld>
            <a:endParaRPr lang="en-GB" dirty="0"/>
          </a:p>
        </p:txBody>
      </p:sp>
    </p:spTree>
    <p:extLst>
      <p:ext uri="{BB962C8B-B14F-4D97-AF65-F5344CB8AC3E}">
        <p14:creationId xmlns:p14="http://schemas.microsoft.com/office/powerpoint/2010/main" val="37176279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10</a:t>
            </a:fld>
            <a:endParaRPr lang="en-GB" dirty="0"/>
          </a:p>
        </p:txBody>
      </p:sp>
    </p:spTree>
    <p:extLst>
      <p:ext uri="{BB962C8B-B14F-4D97-AF65-F5344CB8AC3E}">
        <p14:creationId xmlns:p14="http://schemas.microsoft.com/office/powerpoint/2010/main" val="3717627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11</a:t>
            </a:fld>
            <a:endParaRPr lang="en-GB" dirty="0"/>
          </a:p>
        </p:txBody>
      </p:sp>
    </p:spTree>
    <p:extLst>
      <p:ext uri="{BB962C8B-B14F-4D97-AF65-F5344CB8AC3E}">
        <p14:creationId xmlns:p14="http://schemas.microsoft.com/office/powerpoint/2010/main" val="37176279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12</a:t>
            </a:fld>
            <a:endParaRPr lang="en-GB" dirty="0"/>
          </a:p>
        </p:txBody>
      </p:sp>
    </p:spTree>
    <p:extLst>
      <p:ext uri="{BB962C8B-B14F-4D97-AF65-F5344CB8AC3E}">
        <p14:creationId xmlns:p14="http://schemas.microsoft.com/office/powerpoint/2010/main" val="3717627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13</a:t>
            </a:fld>
            <a:endParaRPr lang="en-GB" dirty="0"/>
          </a:p>
        </p:txBody>
      </p:sp>
    </p:spTree>
    <p:extLst>
      <p:ext uri="{BB962C8B-B14F-4D97-AF65-F5344CB8AC3E}">
        <p14:creationId xmlns:p14="http://schemas.microsoft.com/office/powerpoint/2010/main" val="37176279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14</a:t>
            </a:fld>
            <a:endParaRPr lang="en-GB" dirty="0"/>
          </a:p>
        </p:txBody>
      </p:sp>
    </p:spTree>
    <p:extLst>
      <p:ext uri="{BB962C8B-B14F-4D97-AF65-F5344CB8AC3E}">
        <p14:creationId xmlns:p14="http://schemas.microsoft.com/office/powerpoint/2010/main" val="3717627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15</a:t>
            </a:fld>
            <a:endParaRPr lang="en-GB" dirty="0"/>
          </a:p>
        </p:txBody>
      </p:sp>
    </p:spTree>
    <p:extLst>
      <p:ext uri="{BB962C8B-B14F-4D97-AF65-F5344CB8AC3E}">
        <p14:creationId xmlns:p14="http://schemas.microsoft.com/office/powerpoint/2010/main" val="37176279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16</a:t>
            </a:fld>
            <a:endParaRPr lang="en-GB" dirty="0"/>
          </a:p>
        </p:txBody>
      </p:sp>
    </p:spTree>
    <p:extLst>
      <p:ext uri="{BB962C8B-B14F-4D97-AF65-F5344CB8AC3E}">
        <p14:creationId xmlns:p14="http://schemas.microsoft.com/office/powerpoint/2010/main" val="37176279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17</a:t>
            </a:fld>
            <a:endParaRPr lang="en-GB" dirty="0"/>
          </a:p>
        </p:txBody>
      </p:sp>
    </p:spTree>
    <p:extLst>
      <p:ext uri="{BB962C8B-B14F-4D97-AF65-F5344CB8AC3E}">
        <p14:creationId xmlns:p14="http://schemas.microsoft.com/office/powerpoint/2010/main" val="29706640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18</a:t>
            </a:fld>
            <a:endParaRPr lang="en-GB" dirty="0"/>
          </a:p>
        </p:txBody>
      </p:sp>
    </p:spTree>
    <p:extLst>
      <p:ext uri="{BB962C8B-B14F-4D97-AF65-F5344CB8AC3E}">
        <p14:creationId xmlns:p14="http://schemas.microsoft.com/office/powerpoint/2010/main" val="37176279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19</a:t>
            </a:fld>
            <a:endParaRPr lang="en-GB" dirty="0"/>
          </a:p>
        </p:txBody>
      </p:sp>
    </p:spTree>
    <p:extLst>
      <p:ext uri="{BB962C8B-B14F-4D97-AF65-F5344CB8AC3E}">
        <p14:creationId xmlns:p14="http://schemas.microsoft.com/office/powerpoint/2010/main" val="3717627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2</a:t>
            </a:fld>
            <a:endParaRPr lang="en-GB" dirty="0"/>
          </a:p>
        </p:txBody>
      </p:sp>
    </p:spTree>
    <p:extLst>
      <p:ext uri="{BB962C8B-B14F-4D97-AF65-F5344CB8AC3E}">
        <p14:creationId xmlns:p14="http://schemas.microsoft.com/office/powerpoint/2010/main" val="37176279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20</a:t>
            </a:fld>
            <a:endParaRPr lang="en-GB" dirty="0"/>
          </a:p>
        </p:txBody>
      </p:sp>
    </p:spTree>
    <p:extLst>
      <p:ext uri="{BB962C8B-B14F-4D97-AF65-F5344CB8AC3E}">
        <p14:creationId xmlns:p14="http://schemas.microsoft.com/office/powerpoint/2010/main" val="37176279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21</a:t>
            </a:fld>
            <a:endParaRPr lang="en-GB" dirty="0"/>
          </a:p>
        </p:txBody>
      </p:sp>
    </p:spTree>
    <p:extLst>
      <p:ext uri="{BB962C8B-B14F-4D97-AF65-F5344CB8AC3E}">
        <p14:creationId xmlns:p14="http://schemas.microsoft.com/office/powerpoint/2010/main" val="37176279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22</a:t>
            </a:fld>
            <a:endParaRPr lang="en-GB" dirty="0"/>
          </a:p>
        </p:txBody>
      </p:sp>
    </p:spTree>
    <p:extLst>
      <p:ext uri="{BB962C8B-B14F-4D97-AF65-F5344CB8AC3E}">
        <p14:creationId xmlns:p14="http://schemas.microsoft.com/office/powerpoint/2010/main" val="37176279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23</a:t>
            </a:fld>
            <a:endParaRPr lang="en-GB" dirty="0"/>
          </a:p>
        </p:txBody>
      </p:sp>
    </p:spTree>
    <p:extLst>
      <p:ext uri="{BB962C8B-B14F-4D97-AF65-F5344CB8AC3E}">
        <p14:creationId xmlns:p14="http://schemas.microsoft.com/office/powerpoint/2010/main" val="29706640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24</a:t>
            </a:fld>
            <a:endParaRPr lang="en-GB" dirty="0"/>
          </a:p>
        </p:txBody>
      </p:sp>
    </p:spTree>
    <p:extLst>
      <p:ext uri="{BB962C8B-B14F-4D97-AF65-F5344CB8AC3E}">
        <p14:creationId xmlns:p14="http://schemas.microsoft.com/office/powerpoint/2010/main" val="37176279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25</a:t>
            </a:fld>
            <a:endParaRPr lang="en-GB" dirty="0"/>
          </a:p>
        </p:txBody>
      </p:sp>
    </p:spTree>
    <p:extLst>
      <p:ext uri="{BB962C8B-B14F-4D97-AF65-F5344CB8AC3E}">
        <p14:creationId xmlns:p14="http://schemas.microsoft.com/office/powerpoint/2010/main" val="28852347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26</a:t>
            </a:fld>
            <a:endParaRPr lang="en-GB" dirty="0"/>
          </a:p>
        </p:txBody>
      </p:sp>
    </p:spTree>
    <p:extLst>
      <p:ext uri="{BB962C8B-B14F-4D97-AF65-F5344CB8AC3E}">
        <p14:creationId xmlns:p14="http://schemas.microsoft.com/office/powerpoint/2010/main" val="29706640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27</a:t>
            </a:fld>
            <a:endParaRPr lang="en-GB" dirty="0"/>
          </a:p>
        </p:txBody>
      </p:sp>
    </p:spTree>
    <p:extLst>
      <p:ext uri="{BB962C8B-B14F-4D97-AF65-F5344CB8AC3E}">
        <p14:creationId xmlns:p14="http://schemas.microsoft.com/office/powerpoint/2010/main" val="28852347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28</a:t>
            </a:fld>
            <a:endParaRPr lang="en-GB" dirty="0"/>
          </a:p>
        </p:txBody>
      </p:sp>
    </p:spTree>
    <p:extLst>
      <p:ext uri="{BB962C8B-B14F-4D97-AF65-F5344CB8AC3E}">
        <p14:creationId xmlns:p14="http://schemas.microsoft.com/office/powerpoint/2010/main" val="28852347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29</a:t>
            </a:fld>
            <a:endParaRPr lang="en-GB" dirty="0"/>
          </a:p>
        </p:txBody>
      </p:sp>
    </p:spTree>
    <p:extLst>
      <p:ext uri="{BB962C8B-B14F-4D97-AF65-F5344CB8AC3E}">
        <p14:creationId xmlns:p14="http://schemas.microsoft.com/office/powerpoint/2010/main" val="2970664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3</a:t>
            </a:fld>
            <a:endParaRPr lang="en-GB" dirty="0"/>
          </a:p>
        </p:txBody>
      </p:sp>
    </p:spTree>
    <p:extLst>
      <p:ext uri="{BB962C8B-B14F-4D97-AF65-F5344CB8AC3E}">
        <p14:creationId xmlns:p14="http://schemas.microsoft.com/office/powerpoint/2010/main" val="37176279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30</a:t>
            </a:fld>
            <a:endParaRPr lang="en-GB" dirty="0"/>
          </a:p>
        </p:txBody>
      </p:sp>
    </p:spTree>
    <p:extLst>
      <p:ext uri="{BB962C8B-B14F-4D97-AF65-F5344CB8AC3E}">
        <p14:creationId xmlns:p14="http://schemas.microsoft.com/office/powerpoint/2010/main" val="37176279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31</a:t>
            </a:fld>
            <a:endParaRPr lang="en-GB" dirty="0"/>
          </a:p>
        </p:txBody>
      </p:sp>
    </p:spTree>
    <p:extLst>
      <p:ext uri="{BB962C8B-B14F-4D97-AF65-F5344CB8AC3E}">
        <p14:creationId xmlns:p14="http://schemas.microsoft.com/office/powerpoint/2010/main" val="37176279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32</a:t>
            </a:fld>
            <a:endParaRPr lang="en-GB" dirty="0"/>
          </a:p>
        </p:txBody>
      </p:sp>
    </p:spTree>
    <p:extLst>
      <p:ext uri="{BB962C8B-B14F-4D97-AF65-F5344CB8AC3E}">
        <p14:creationId xmlns:p14="http://schemas.microsoft.com/office/powerpoint/2010/main" val="37176279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33</a:t>
            </a:fld>
            <a:endParaRPr lang="en-GB" dirty="0"/>
          </a:p>
        </p:txBody>
      </p:sp>
    </p:spTree>
    <p:extLst>
      <p:ext uri="{BB962C8B-B14F-4D97-AF65-F5344CB8AC3E}">
        <p14:creationId xmlns:p14="http://schemas.microsoft.com/office/powerpoint/2010/main" val="37176279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34</a:t>
            </a:fld>
            <a:endParaRPr lang="en-GB" dirty="0"/>
          </a:p>
        </p:txBody>
      </p:sp>
    </p:spTree>
    <p:extLst>
      <p:ext uri="{BB962C8B-B14F-4D97-AF65-F5344CB8AC3E}">
        <p14:creationId xmlns:p14="http://schemas.microsoft.com/office/powerpoint/2010/main" val="37176279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35</a:t>
            </a:fld>
            <a:endParaRPr lang="en-GB" dirty="0"/>
          </a:p>
        </p:txBody>
      </p:sp>
    </p:spTree>
    <p:extLst>
      <p:ext uri="{BB962C8B-B14F-4D97-AF65-F5344CB8AC3E}">
        <p14:creationId xmlns:p14="http://schemas.microsoft.com/office/powerpoint/2010/main" val="37176279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36</a:t>
            </a:fld>
            <a:endParaRPr lang="en-GB" dirty="0"/>
          </a:p>
        </p:txBody>
      </p:sp>
    </p:spTree>
    <p:extLst>
      <p:ext uri="{BB962C8B-B14F-4D97-AF65-F5344CB8AC3E}">
        <p14:creationId xmlns:p14="http://schemas.microsoft.com/office/powerpoint/2010/main" val="3717627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4</a:t>
            </a:fld>
            <a:endParaRPr lang="en-GB" dirty="0"/>
          </a:p>
        </p:txBody>
      </p:sp>
    </p:spTree>
    <p:extLst>
      <p:ext uri="{BB962C8B-B14F-4D97-AF65-F5344CB8AC3E}">
        <p14:creationId xmlns:p14="http://schemas.microsoft.com/office/powerpoint/2010/main" val="3717627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5</a:t>
            </a:fld>
            <a:endParaRPr lang="en-GB" dirty="0"/>
          </a:p>
        </p:txBody>
      </p:sp>
    </p:spTree>
    <p:extLst>
      <p:ext uri="{BB962C8B-B14F-4D97-AF65-F5344CB8AC3E}">
        <p14:creationId xmlns:p14="http://schemas.microsoft.com/office/powerpoint/2010/main" val="3717627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6</a:t>
            </a:fld>
            <a:endParaRPr lang="en-GB" dirty="0"/>
          </a:p>
        </p:txBody>
      </p:sp>
    </p:spTree>
    <p:extLst>
      <p:ext uri="{BB962C8B-B14F-4D97-AF65-F5344CB8AC3E}">
        <p14:creationId xmlns:p14="http://schemas.microsoft.com/office/powerpoint/2010/main" val="3717627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7</a:t>
            </a:fld>
            <a:endParaRPr lang="en-GB" dirty="0"/>
          </a:p>
        </p:txBody>
      </p:sp>
    </p:spTree>
    <p:extLst>
      <p:ext uri="{BB962C8B-B14F-4D97-AF65-F5344CB8AC3E}">
        <p14:creationId xmlns:p14="http://schemas.microsoft.com/office/powerpoint/2010/main" val="3717627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8</a:t>
            </a:fld>
            <a:endParaRPr lang="en-GB" dirty="0"/>
          </a:p>
        </p:txBody>
      </p:sp>
    </p:spTree>
    <p:extLst>
      <p:ext uri="{BB962C8B-B14F-4D97-AF65-F5344CB8AC3E}">
        <p14:creationId xmlns:p14="http://schemas.microsoft.com/office/powerpoint/2010/main" val="2970664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2B3E1866-6ABF-4414-AFB5-B91146A1FA19}" type="slidenum">
              <a:rPr lang="en-GB" smtClean="0"/>
              <a:pPr/>
              <a:t>9</a:t>
            </a:fld>
            <a:endParaRPr lang="en-GB" dirty="0"/>
          </a:p>
        </p:txBody>
      </p:sp>
    </p:spTree>
    <p:extLst>
      <p:ext uri="{BB962C8B-B14F-4D97-AF65-F5344CB8AC3E}">
        <p14:creationId xmlns:p14="http://schemas.microsoft.com/office/powerpoint/2010/main" val="37176279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01">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4972"/>
          <a:stretch/>
        </p:blipFill>
        <p:spPr>
          <a:xfrm>
            <a:off x="0" y="0"/>
            <a:ext cx="8689335" cy="5143500"/>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14363" y="1851"/>
            <a:ext cx="5529637" cy="5139798"/>
          </a:xfrm>
          <a:prstGeom prst="rect">
            <a:avLst/>
          </a:prstGeom>
        </p:spPr>
      </p:pic>
      <p:sp>
        <p:nvSpPr>
          <p:cNvPr id="2" name="Title 1"/>
          <p:cNvSpPr>
            <a:spLocks noGrp="1"/>
          </p:cNvSpPr>
          <p:nvPr>
            <p:ph type="ctrTitle"/>
          </p:nvPr>
        </p:nvSpPr>
        <p:spPr>
          <a:xfrm>
            <a:off x="4932041" y="987574"/>
            <a:ext cx="3747344" cy="1393833"/>
          </a:xfrm>
        </p:spPr>
        <p:txBody>
          <a:bodyPr>
            <a:normAutofit/>
          </a:bodyPr>
          <a:lstStyle>
            <a:lvl1pPr algn="r">
              <a:lnSpc>
                <a:spcPts val="3440"/>
              </a:lnSpc>
              <a:defRPr sz="3200" b="1" i="0">
                <a:solidFill>
                  <a:schemeClr val="bg1"/>
                </a:solidFill>
                <a:latin typeface="Vodafone Rg"/>
                <a:cs typeface="Vodafone Rg"/>
              </a:defRPr>
            </a:lvl1pPr>
          </a:lstStyle>
          <a:p>
            <a:r>
              <a:rPr lang="en-US" smtClean="0"/>
              <a:t>Click to edit Master title style</a:t>
            </a:r>
            <a:endParaRPr lang="en-GB" dirty="0"/>
          </a:p>
        </p:txBody>
      </p:sp>
      <p:sp>
        <p:nvSpPr>
          <p:cNvPr id="3" name="Subtitle 2"/>
          <p:cNvSpPr>
            <a:spLocks noGrp="1"/>
          </p:cNvSpPr>
          <p:nvPr>
            <p:ph type="subTitle" idx="1"/>
          </p:nvPr>
        </p:nvSpPr>
        <p:spPr>
          <a:xfrm>
            <a:off x="4932301" y="2407139"/>
            <a:ext cx="3743387" cy="682887"/>
          </a:xfrm>
        </p:spPr>
        <p:txBody>
          <a:bodyPr>
            <a:noAutofit/>
          </a:bodyPr>
          <a:lstStyle>
            <a:lvl1pPr marL="0" indent="0" algn="r">
              <a:buNone/>
              <a:defRPr sz="16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dirty="0"/>
          </a:p>
        </p:txBody>
      </p:sp>
      <p:sp>
        <p:nvSpPr>
          <p:cNvPr id="4" name="Footer Placeholder 3"/>
          <p:cNvSpPr>
            <a:spLocks noGrp="1"/>
          </p:cNvSpPr>
          <p:nvPr>
            <p:ph type="ftr" sz="quarter" idx="10"/>
          </p:nvPr>
        </p:nvSpPr>
        <p:spPr>
          <a:xfrm>
            <a:off x="6587808" y="4745241"/>
            <a:ext cx="2087880" cy="274637"/>
          </a:xfrm>
          <a:prstGeom prst="rect">
            <a:avLst/>
          </a:prstGeom>
        </p:spPr>
        <p:txBody>
          <a:bodyPr/>
          <a:lstStyle>
            <a:lvl1pPr algn="r">
              <a:defRPr>
                <a:solidFill>
                  <a:schemeClr val="bg1"/>
                </a:solidFill>
              </a:defRPr>
            </a:lvl1pPr>
          </a:lstStyle>
          <a:p>
            <a:r>
              <a:rPr lang="en-GB" smtClean="0"/>
              <a:t>Insert Confidentiality Level in slide footer </a:t>
            </a:r>
            <a:endParaRPr lang="en-GB"/>
          </a:p>
        </p:txBody>
      </p:sp>
    </p:spTree>
    <p:extLst>
      <p:ext uri="{BB962C8B-B14F-4D97-AF65-F5344CB8AC3E}">
        <p14:creationId xmlns:p14="http://schemas.microsoft.com/office/powerpoint/2010/main" val="302884620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Title Slide 10">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6066"/>
          <a:stretch/>
        </p:blipFill>
        <p:spPr>
          <a:xfrm>
            <a:off x="1501140" y="0"/>
            <a:ext cx="7640961" cy="514350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286"/>
            <a:ext cx="5114327" cy="5138928"/>
          </a:xfrm>
          <a:prstGeom prst="rect">
            <a:avLst/>
          </a:prstGeom>
        </p:spPr>
      </p:pic>
      <p:sp>
        <p:nvSpPr>
          <p:cNvPr id="2" name="Title 1"/>
          <p:cNvSpPr>
            <a:spLocks noGrp="1"/>
          </p:cNvSpPr>
          <p:nvPr>
            <p:ph type="ctrTitle"/>
          </p:nvPr>
        </p:nvSpPr>
        <p:spPr>
          <a:xfrm>
            <a:off x="469536" y="2558448"/>
            <a:ext cx="3810363" cy="1393833"/>
          </a:xfrm>
        </p:spPr>
        <p:txBody>
          <a:bodyPr>
            <a:normAutofit/>
          </a:bodyPr>
          <a:lstStyle>
            <a:lvl1pPr algn="l">
              <a:lnSpc>
                <a:spcPts val="3440"/>
              </a:lnSpc>
              <a:defRPr sz="3200" b="1" i="0">
                <a:solidFill>
                  <a:schemeClr val="bg1"/>
                </a:solidFill>
                <a:latin typeface="Vodafone Rg"/>
                <a:cs typeface="Vodafone Rg"/>
              </a:defRPr>
            </a:lvl1pPr>
          </a:lstStyle>
          <a:p>
            <a:r>
              <a:rPr lang="en-US" smtClean="0"/>
              <a:t>Click to edit Master title style</a:t>
            </a:r>
            <a:endParaRPr lang="en-GB" dirty="0"/>
          </a:p>
        </p:txBody>
      </p:sp>
      <p:sp>
        <p:nvSpPr>
          <p:cNvPr id="3" name="Subtitle 2"/>
          <p:cNvSpPr>
            <a:spLocks noGrp="1"/>
          </p:cNvSpPr>
          <p:nvPr>
            <p:ph type="subTitle" idx="1"/>
          </p:nvPr>
        </p:nvSpPr>
        <p:spPr>
          <a:xfrm>
            <a:off x="469535" y="3978013"/>
            <a:ext cx="3819727" cy="682887"/>
          </a:xfrm>
        </p:spPr>
        <p:txBody>
          <a:bodyPr>
            <a:noAutofit/>
          </a:bodyPr>
          <a:lstStyle>
            <a:lvl1pPr marL="0" indent="0" algn="l">
              <a:buNone/>
              <a:defRPr sz="16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dirty="0"/>
          </a:p>
        </p:txBody>
      </p:sp>
      <p:sp>
        <p:nvSpPr>
          <p:cNvPr id="4" name="Footer Placeholder 3"/>
          <p:cNvSpPr>
            <a:spLocks noGrp="1"/>
          </p:cNvSpPr>
          <p:nvPr>
            <p:ph type="ftr" sz="quarter" idx="10"/>
          </p:nvPr>
        </p:nvSpPr>
        <p:spPr>
          <a:xfrm>
            <a:off x="457200" y="4745241"/>
            <a:ext cx="2087880" cy="274637"/>
          </a:xfrm>
          <a:prstGeom prst="rect">
            <a:avLst/>
          </a:prstGeom>
        </p:spPr>
        <p:txBody>
          <a:bodyPr/>
          <a:lstStyle>
            <a:lvl1pPr>
              <a:defRPr>
                <a:solidFill>
                  <a:schemeClr val="bg1"/>
                </a:solidFill>
              </a:defRPr>
            </a:lvl1pPr>
          </a:lstStyle>
          <a:p>
            <a:r>
              <a:rPr lang="en-GB" dirty="0" smtClean="0"/>
              <a:t>Insert Confidentiality Level in slide footer </a:t>
            </a:r>
            <a:endParaRPr lang="en-GB" dirty="0"/>
          </a:p>
        </p:txBody>
      </p:sp>
    </p:spTree>
    <p:extLst>
      <p:ext uri="{BB962C8B-B14F-4D97-AF65-F5344CB8AC3E}">
        <p14:creationId xmlns:p14="http://schemas.microsoft.com/office/powerpoint/2010/main" val="233229689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Title Slide 11">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r="1062"/>
          <a:stretch/>
        </p:blipFill>
        <p:spPr>
          <a:xfrm>
            <a:off x="1510665" y="0"/>
            <a:ext cx="7633335" cy="514350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286"/>
            <a:ext cx="5114327" cy="5138928"/>
          </a:xfrm>
          <a:prstGeom prst="rect">
            <a:avLst/>
          </a:prstGeom>
        </p:spPr>
      </p:pic>
      <p:sp>
        <p:nvSpPr>
          <p:cNvPr id="2" name="Title 1"/>
          <p:cNvSpPr>
            <a:spLocks noGrp="1"/>
          </p:cNvSpPr>
          <p:nvPr>
            <p:ph type="ctrTitle"/>
          </p:nvPr>
        </p:nvSpPr>
        <p:spPr>
          <a:xfrm>
            <a:off x="469536" y="2558448"/>
            <a:ext cx="3810363" cy="1393833"/>
          </a:xfrm>
        </p:spPr>
        <p:txBody>
          <a:bodyPr>
            <a:normAutofit/>
          </a:bodyPr>
          <a:lstStyle>
            <a:lvl1pPr algn="l">
              <a:lnSpc>
                <a:spcPts val="3440"/>
              </a:lnSpc>
              <a:defRPr sz="3200" b="1" i="0">
                <a:solidFill>
                  <a:schemeClr val="bg1"/>
                </a:solidFill>
                <a:latin typeface="Vodafone Rg"/>
                <a:cs typeface="Vodafone Rg"/>
              </a:defRPr>
            </a:lvl1pPr>
          </a:lstStyle>
          <a:p>
            <a:r>
              <a:rPr lang="en-US" smtClean="0"/>
              <a:t>Click to edit Master title style</a:t>
            </a:r>
            <a:endParaRPr lang="en-GB" dirty="0"/>
          </a:p>
        </p:txBody>
      </p:sp>
      <p:sp>
        <p:nvSpPr>
          <p:cNvPr id="3" name="Subtitle 2"/>
          <p:cNvSpPr>
            <a:spLocks noGrp="1"/>
          </p:cNvSpPr>
          <p:nvPr>
            <p:ph type="subTitle" idx="1"/>
          </p:nvPr>
        </p:nvSpPr>
        <p:spPr>
          <a:xfrm>
            <a:off x="469535" y="3978013"/>
            <a:ext cx="3819727" cy="682887"/>
          </a:xfrm>
        </p:spPr>
        <p:txBody>
          <a:bodyPr>
            <a:noAutofit/>
          </a:bodyPr>
          <a:lstStyle>
            <a:lvl1pPr marL="0" indent="0" algn="l">
              <a:buNone/>
              <a:defRPr sz="16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dirty="0"/>
          </a:p>
        </p:txBody>
      </p:sp>
      <p:sp>
        <p:nvSpPr>
          <p:cNvPr id="4" name="Footer Placeholder 3"/>
          <p:cNvSpPr>
            <a:spLocks noGrp="1"/>
          </p:cNvSpPr>
          <p:nvPr>
            <p:ph type="ftr" sz="quarter" idx="10"/>
          </p:nvPr>
        </p:nvSpPr>
        <p:spPr>
          <a:xfrm>
            <a:off x="457200" y="4745241"/>
            <a:ext cx="2087880" cy="274637"/>
          </a:xfrm>
          <a:prstGeom prst="rect">
            <a:avLst/>
          </a:prstGeom>
        </p:spPr>
        <p:txBody>
          <a:bodyPr/>
          <a:lstStyle>
            <a:lvl1pPr>
              <a:defRPr>
                <a:solidFill>
                  <a:schemeClr val="bg1"/>
                </a:solidFill>
              </a:defRPr>
            </a:lvl1pPr>
          </a:lstStyle>
          <a:p>
            <a:r>
              <a:rPr lang="en-GB" dirty="0" smtClean="0"/>
              <a:t>Insert Confidentiality Level in slide footer </a:t>
            </a:r>
            <a:endParaRPr lang="en-GB" dirty="0"/>
          </a:p>
        </p:txBody>
      </p:sp>
    </p:spTree>
    <p:extLst>
      <p:ext uri="{BB962C8B-B14F-4D97-AF65-F5344CB8AC3E}">
        <p14:creationId xmlns:p14="http://schemas.microsoft.com/office/powerpoint/2010/main" val="313919269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12">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85" y="2762250"/>
            <a:ext cx="6157647" cy="2174875"/>
          </a:xfrm>
          <a:prstGeom prst="rect">
            <a:avLst/>
          </a:prstGeom>
        </p:spPr>
      </p:pic>
      <p:pic>
        <p:nvPicPr>
          <p:cNvPr id="6" name="Picture 5"/>
          <p:cNvPicPr>
            <a:picLocks noChangeAspect="1"/>
          </p:cNvPicPr>
          <p:nvPr userDrawn="1"/>
        </p:nvPicPr>
        <p:blipFill rotWithShape="1">
          <a:blip r:embed="rId3">
            <a:extLst>
              <a:ext uri="{28A0092B-C50C-407E-A947-70E740481C1C}">
                <a14:useLocalDpi xmlns:a14="http://schemas.microsoft.com/office/drawing/2010/main" val="0"/>
              </a:ext>
            </a:extLst>
          </a:blip>
          <a:srcRect l="38226"/>
          <a:stretch/>
        </p:blipFill>
        <p:spPr>
          <a:xfrm>
            <a:off x="3495674" y="0"/>
            <a:ext cx="5646971" cy="5143500"/>
          </a:xfrm>
          <a:prstGeom prst="rect">
            <a:avLst/>
          </a:prstGeom>
        </p:spPr>
      </p:pic>
      <p:sp>
        <p:nvSpPr>
          <p:cNvPr id="2" name="Title 1"/>
          <p:cNvSpPr>
            <a:spLocks noGrp="1"/>
          </p:cNvSpPr>
          <p:nvPr>
            <p:ph type="ctrTitle"/>
          </p:nvPr>
        </p:nvSpPr>
        <p:spPr>
          <a:xfrm>
            <a:off x="4932041" y="987574"/>
            <a:ext cx="3747344" cy="1393833"/>
          </a:xfrm>
        </p:spPr>
        <p:txBody>
          <a:bodyPr>
            <a:normAutofit/>
          </a:bodyPr>
          <a:lstStyle>
            <a:lvl1pPr algn="r">
              <a:lnSpc>
                <a:spcPts val="3440"/>
              </a:lnSpc>
              <a:defRPr sz="3200" b="1" i="0">
                <a:solidFill>
                  <a:schemeClr val="accent1"/>
                </a:solidFill>
                <a:latin typeface="Vodafone Rg"/>
                <a:cs typeface="Vodafone Rg"/>
              </a:defRPr>
            </a:lvl1pPr>
          </a:lstStyle>
          <a:p>
            <a:r>
              <a:rPr lang="en-US" smtClean="0"/>
              <a:t>Click to edit Master title style</a:t>
            </a:r>
            <a:endParaRPr lang="en-GB" dirty="0"/>
          </a:p>
        </p:txBody>
      </p:sp>
      <p:sp>
        <p:nvSpPr>
          <p:cNvPr id="3" name="Subtitle 2"/>
          <p:cNvSpPr>
            <a:spLocks noGrp="1"/>
          </p:cNvSpPr>
          <p:nvPr>
            <p:ph type="subTitle" idx="1"/>
          </p:nvPr>
        </p:nvSpPr>
        <p:spPr>
          <a:xfrm>
            <a:off x="4932301" y="2407139"/>
            <a:ext cx="3743387" cy="682887"/>
          </a:xfrm>
        </p:spPr>
        <p:txBody>
          <a:bodyPr>
            <a:noAutofit/>
          </a:bodyPr>
          <a:lstStyle>
            <a:lvl1pPr marL="0" indent="0" algn="r">
              <a:buNone/>
              <a:defRPr sz="1600">
                <a:solidFill>
                  <a:schemeClr val="accent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dirty="0"/>
          </a:p>
        </p:txBody>
      </p:sp>
      <p:sp>
        <p:nvSpPr>
          <p:cNvPr id="4" name="Footer Placeholder 3"/>
          <p:cNvSpPr>
            <a:spLocks noGrp="1"/>
          </p:cNvSpPr>
          <p:nvPr>
            <p:ph type="ftr" sz="quarter" idx="10"/>
          </p:nvPr>
        </p:nvSpPr>
        <p:spPr>
          <a:xfrm>
            <a:off x="6587808" y="4745241"/>
            <a:ext cx="2087880" cy="274637"/>
          </a:xfrm>
          <a:prstGeom prst="rect">
            <a:avLst/>
          </a:prstGeom>
        </p:spPr>
        <p:txBody>
          <a:bodyPr/>
          <a:lstStyle>
            <a:lvl1pPr algn="r">
              <a:defRPr>
                <a:solidFill>
                  <a:schemeClr val="accent1"/>
                </a:solidFill>
              </a:defRPr>
            </a:lvl1pPr>
          </a:lstStyle>
          <a:p>
            <a:r>
              <a:rPr lang="en-GB" smtClean="0"/>
              <a:t>Insert Confidentiality Level in slide footer </a:t>
            </a:r>
            <a:endParaRPr lang="en-GB" dirty="0"/>
          </a:p>
        </p:txBody>
      </p:sp>
    </p:spTree>
    <p:extLst>
      <p:ext uri="{BB962C8B-B14F-4D97-AF65-F5344CB8AC3E}">
        <p14:creationId xmlns:p14="http://schemas.microsoft.com/office/powerpoint/2010/main" val="251146249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13">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38226"/>
          <a:stretch/>
        </p:blipFill>
        <p:spPr>
          <a:xfrm>
            <a:off x="3495674" y="0"/>
            <a:ext cx="5646971" cy="5143500"/>
          </a:xfrm>
          <a:prstGeom prst="rect">
            <a:avLst/>
          </a:prstGeom>
        </p:spPr>
      </p:pic>
      <p:sp>
        <p:nvSpPr>
          <p:cNvPr id="2" name="Title 1"/>
          <p:cNvSpPr>
            <a:spLocks noGrp="1"/>
          </p:cNvSpPr>
          <p:nvPr>
            <p:ph type="ctrTitle"/>
          </p:nvPr>
        </p:nvSpPr>
        <p:spPr>
          <a:xfrm>
            <a:off x="4932041" y="987574"/>
            <a:ext cx="3747344" cy="1393833"/>
          </a:xfrm>
        </p:spPr>
        <p:txBody>
          <a:bodyPr>
            <a:normAutofit/>
          </a:bodyPr>
          <a:lstStyle>
            <a:lvl1pPr algn="r">
              <a:lnSpc>
                <a:spcPts val="3440"/>
              </a:lnSpc>
              <a:defRPr sz="3200" b="1" i="0">
                <a:solidFill>
                  <a:schemeClr val="accent1"/>
                </a:solidFill>
                <a:latin typeface="Vodafone Rg"/>
                <a:cs typeface="Vodafone Rg"/>
              </a:defRPr>
            </a:lvl1pPr>
          </a:lstStyle>
          <a:p>
            <a:r>
              <a:rPr lang="en-US" smtClean="0"/>
              <a:t>Click to edit Master title style</a:t>
            </a:r>
            <a:endParaRPr lang="en-GB" dirty="0"/>
          </a:p>
        </p:txBody>
      </p:sp>
      <p:sp>
        <p:nvSpPr>
          <p:cNvPr id="3" name="Subtitle 2"/>
          <p:cNvSpPr>
            <a:spLocks noGrp="1"/>
          </p:cNvSpPr>
          <p:nvPr>
            <p:ph type="subTitle" idx="1"/>
          </p:nvPr>
        </p:nvSpPr>
        <p:spPr>
          <a:xfrm>
            <a:off x="4932301" y="2407139"/>
            <a:ext cx="3743387" cy="682887"/>
          </a:xfrm>
        </p:spPr>
        <p:txBody>
          <a:bodyPr>
            <a:noAutofit/>
          </a:bodyPr>
          <a:lstStyle>
            <a:lvl1pPr marL="0" indent="0" algn="r">
              <a:buNone/>
              <a:defRPr sz="1600">
                <a:solidFill>
                  <a:schemeClr val="accent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dirty="0"/>
          </a:p>
        </p:txBody>
      </p:sp>
      <p:sp>
        <p:nvSpPr>
          <p:cNvPr id="4" name="Footer Placeholder 3"/>
          <p:cNvSpPr>
            <a:spLocks noGrp="1"/>
          </p:cNvSpPr>
          <p:nvPr>
            <p:ph type="ftr" sz="quarter" idx="10"/>
          </p:nvPr>
        </p:nvSpPr>
        <p:spPr>
          <a:xfrm>
            <a:off x="6587808" y="4745241"/>
            <a:ext cx="2087880" cy="274637"/>
          </a:xfrm>
          <a:prstGeom prst="rect">
            <a:avLst/>
          </a:prstGeom>
        </p:spPr>
        <p:txBody>
          <a:bodyPr/>
          <a:lstStyle>
            <a:lvl1pPr algn="r">
              <a:defRPr>
                <a:solidFill>
                  <a:schemeClr val="accent1"/>
                </a:solidFill>
              </a:defRPr>
            </a:lvl1pPr>
          </a:lstStyle>
          <a:p>
            <a:r>
              <a:rPr lang="en-GB" smtClean="0"/>
              <a:t>Insert Confidentiality Level in slide footer </a:t>
            </a:r>
            <a:endParaRPr lang="en-GB"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870773"/>
            <a:ext cx="3581400" cy="3272727"/>
          </a:xfrm>
          <a:prstGeom prst="rect">
            <a:avLst/>
          </a:prstGeom>
        </p:spPr>
      </p:pic>
    </p:spTree>
    <p:extLst>
      <p:ext uri="{BB962C8B-B14F-4D97-AF65-F5344CB8AC3E}">
        <p14:creationId xmlns:p14="http://schemas.microsoft.com/office/powerpoint/2010/main" val="182398432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userDrawn="1">
            <p:ph idx="1"/>
          </p:nvPr>
        </p:nvSpPr>
        <p:spPr>
          <a:xfrm>
            <a:off x="457199" y="1081653"/>
            <a:ext cx="7810718" cy="3577660"/>
          </a:xfrm>
        </p:spPr>
        <p:txBody>
          <a:bodyPr vert="horz" lIns="0" tIns="0" rIns="0" bIns="0" rtlCol="0" anchor="t" anchorCtr="0">
            <a:noAutofit/>
          </a:bodyPr>
          <a:lstStyle>
            <a:lvl1pPr>
              <a:defRPr lang="en-US" dirty="0" smtClean="0"/>
            </a:lvl1pPr>
            <a:lvl2pPr>
              <a:defRPr lang="en-US" dirty="0" smtClean="0"/>
            </a:lvl2pPr>
            <a:lvl3pPr>
              <a:defRPr lang="en-US" dirty="0" smtClean="0"/>
            </a:lvl3pPr>
            <a:lvl4pPr marL="809625" indent="0">
              <a:buNone/>
              <a:defRPr/>
            </a:lvl4pPr>
          </a:lstStyle>
          <a:p>
            <a:pPr lvl="0"/>
            <a:r>
              <a:rPr lang="en-US" smtClean="0"/>
              <a:t>Click to edit Master text styles</a:t>
            </a:r>
          </a:p>
          <a:p>
            <a:pPr lvl="1"/>
            <a:r>
              <a:rPr lang="en-US" smtClean="0"/>
              <a:t>Second level</a:t>
            </a:r>
          </a:p>
          <a:p>
            <a:pPr lvl="2"/>
            <a:r>
              <a:rPr lang="en-US" smtClean="0"/>
              <a:t>Third level</a:t>
            </a:r>
          </a:p>
        </p:txBody>
      </p:sp>
      <p:sp>
        <p:nvSpPr>
          <p:cNvPr id="5" name="Title 4"/>
          <p:cNvSpPr>
            <a:spLocks noGrp="1"/>
          </p:cNvSpPr>
          <p:nvPr>
            <p:ph type="title"/>
          </p:nvPr>
        </p:nvSpPr>
        <p:spPr>
          <a:xfrm>
            <a:off x="457201" y="205977"/>
            <a:ext cx="7810716" cy="875675"/>
          </a:xfrm>
        </p:spPr>
        <p:txBody>
          <a:bodyPr/>
          <a:lstStyle/>
          <a:p>
            <a:r>
              <a:rPr lang="en-US" smtClean="0"/>
              <a:t>Click to edit Master title style</a:t>
            </a:r>
            <a:endParaRPr lang="en-GB" dirty="0"/>
          </a:p>
        </p:txBody>
      </p:sp>
    </p:spTree>
    <p:extLst>
      <p:ext uri="{BB962C8B-B14F-4D97-AF65-F5344CB8AC3E}">
        <p14:creationId xmlns:p14="http://schemas.microsoft.com/office/powerpoint/2010/main" val="3270164913"/>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2" name="Title 1"/>
          <p:cNvSpPr>
            <a:spLocks noGrp="1"/>
          </p:cNvSpPr>
          <p:nvPr userDrawn="1">
            <p:ph type="title"/>
          </p:nvPr>
        </p:nvSpPr>
        <p:spPr>
          <a:xfrm>
            <a:off x="457199" y="205199"/>
            <a:ext cx="7810717" cy="876453"/>
          </a:xfrm>
        </p:spPr>
        <p:txBody>
          <a:bodyPr/>
          <a:lstStyle>
            <a:lvl1pPr>
              <a:lnSpc>
                <a:spcPct val="100000"/>
              </a:lnSpc>
              <a:defRPr>
                <a:latin typeface="Vodafone Rg" pitchFamily="34" charset="0"/>
              </a:defRPr>
            </a:lvl1pPr>
          </a:lstStyle>
          <a:p>
            <a:r>
              <a:rPr lang="en-US" smtClean="0"/>
              <a:t>Click to edit Master title style</a:t>
            </a:r>
            <a:endParaRPr lang="en-GB" dirty="0"/>
          </a:p>
        </p:txBody>
      </p:sp>
      <p:sp>
        <p:nvSpPr>
          <p:cNvPr id="3" name="Content Placeholder 2"/>
          <p:cNvSpPr>
            <a:spLocks noGrp="1"/>
          </p:cNvSpPr>
          <p:nvPr userDrawn="1">
            <p:ph idx="1"/>
          </p:nvPr>
        </p:nvSpPr>
        <p:spPr>
          <a:xfrm>
            <a:off x="457200" y="1081653"/>
            <a:ext cx="3817620" cy="3577660"/>
          </a:xfrm>
        </p:spPr>
        <p:txBody>
          <a:bodyPr vert="horz" lIns="0" tIns="0" rIns="0" bIns="0" rtlCol="0" anchor="t" anchorCtr="0">
            <a:noAutofit/>
          </a:bodyPr>
          <a:lstStyle>
            <a:lvl1pPr>
              <a:defRPr lang="en-US" sz="1600" dirty="0" smtClean="0"/>
            </a:lvl1pPr>
            <a:lvl2pPr>
              <a:defRPr lang="en-US" sz="1200" dirty="0" smtClean="0"/>
            </a:lvl2pPr>
            <a:lvl3pPr>
              <a:defRPr lang="en-US" sz="1200" dirty="0" smtClean="0"/>
            </a:lvl3pPr>
          </a:lstStyle>
          <a:p>
            <a:pPr lvl="0"/>
            <a:r>
              <a:rPr lang="en-US" smtClean="0"/>
              <a:t>Click to edit Master text styles</a:t>
            </a:r>
          </a:p>
          <a:p>
            <a:pPr lvl="1"/>
            <a:r>
              <a:rPr lang="en-US" smtClean="0"/>
              <a:t>Second level</a:t>
            </a:r>
          </a:p>
          <a:p>
            <a:pPr lvl="2"/>
            <a:r>
              <a:rPr lang="en-US" smtClean="0"/>
              <a:t>Third level</a:t>
            </a:r>
          </a:p>
        </p:txBody>
      </p:sp>
      <p:sp>
        <p:nvSpPr>
          <p:cNvPr id="5" name="Content Placeholder 4"/>
          <p:cNvSpPr>
            <a:spLocks noGrp="1"/>
          </p:cNvSpPr>
          <p:nvPr>
            <p:ph sz="quarter" idx="11"/>
          </p:nvPr>
        </p:nvSpPr>
        <p:spPr>
          <a:xfrm>
            <a:off x="4458691" y="1081653"/>
            <a:ext cx="3809225" cy="3577660"/>
          </a:xfrm>
        </p:spPr>
        <p:txBody>
          <a:bodyPr/>
          <a:lstStyle>
            <a:lvl1pPr>
              <a:defRPr sz="1600"/>
            </a:lvl1pPr>
            <a:lvl2pPr>
              <a:defRPr sz="1200"/>
            </a:lvl2pPr>
            <a:lvl3pPr>
              <a:defRPr sz="12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9" name="Footer Placeholder 8"/>
          <p:cNvSpPr>
            <a:spLocks noGrp="1"/>
          </p:cNvSpPr>
          <p:nvPr>
            <p:ph type="ftr" sz="quarter" idx="12"/>
          </p:nvPr>
        </p:nvSpPr>
        <p:spPr>
          <a:xfrm>
            <a:off x="457200" y="4745241"/>
            <a:ext cx="2087880" cy="274637"/>
          </a:xfrm>
          <a:prstGeom prst="rect">
            <a:avLst/>
          </a:prstGeom>
        </p:spPr>
        <p:txBody>
          <a:bodyPr/>
          <a:lstStyle/>
          <a:p>
            <a:pPr lvl="0" algn="l"/>
            <a:r>
              <a:rPr lang="en-GB" dirty="0" smtClean="0">
                <a:solidFill>
                  <a:schemeClr val="tx1"/>
                </a:solidFill>
              </a:rPr>
              <a:t>Insert Confidentiality Level in slide footer </a:t>
            </a:r>
            <a:endParaRPr lang="en-GB" dirty="0">
              <a:solidFill>
                <a:schemeClr val="tx1"/>
              </a:solidFill>
            </a:endParaRPr>
          </a:p>
        </p:txBody>
      </p:sp>
      <p:sp>
        <p:nvSpPr>
          <p:cNvPr id="10" name="Slide Number Placeholder 9"/>
          <p:cNvSpPr>
            <a:spLocks noGrp="1"/>
          </p:cNvSpPr>
          <p:nvPr>
            <p:ph type="sldNum" sz="quarter" idx="13"/>
          </p:nvPr>
        </p:nvSpPr>
        <p:spPr>
          <a:xfrm>
            <a:off x="4365295" y="4746278"/>
            <a:ext cx="413410" cy="274637"/>
          </a:xfrm>
          <a:prstGeom prst="rect">
            <a:avLst/>
          </a:prstGeom>
        </p:spPr>
        <p:txBody>
          <a:bodyPr/>
          <a:lstStyle/>
          <a:p>
            <a:fld id="{72A83A2B-3358-44F8-83A0-4598795D8FB5}" type="slidenum">
              <a:rPr lang="en-GB" smtClean="0"/>
              <a:pPr/>
              <a:t>‹#›</a:t>
            </a:fld>
            <a:endParaRPr lang="en-GB" dirty="0"/>
          </a:p>
        </p:txBody>
      </p:sp>
      <p:sp>
        <p:nvSpPr>
          <p:cNvPr id="4" name="Date Placeholder 3"/>
          <p:cNvSpPr>
            <a:spLocks noGrp="1"/>
          </p:cNvSpPr>
          <p:nvPr>
            <p:ph type="dt" sz="half" idx="14"/>
          </p:nvPr>
        </p:nvSpPr>
        <p:spPr>
          <a:xfrm>
            <a:off x="6137275" y="4745241"/>
            <a:ext cx="2133600" cy="274637"/>
          </a:xfrm>
          <a:prstGeom prst="rect">
            <a:avLst/>
          </a:prstGeom>
        </p:spPr>
        <p:txBody>
          <a:bodyPr/>
          <a:lstStyle/>
          <a:p>
            <a:fld id="{AE406781-6558-4EBC-BD9F-FE5D24C6349C}" type="datetime3">
              <a:rPr lang="en-US" smtClean="0"/>
              <a:t>1 April 2017</a:t>
            </a:fld>
            <a:endParaRPr lang="en-GB"/>
          </a:p>
        </p:txBody>
      </p:sp>
    </p:spTree>
    <p:extLst>
      <p:ext uri="{BB962C8B-B14F-4D97-AF65-F5344CB8AC3E}">
        <p14:creationId xmlns:p14="http://schemas.microsoft.com/office/powerpoint/2010/main" val="1994816597"/>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15:guide id="1" pos="2803" userDrawn="1">
          <p15:clr>
            <a:srgbClr val="FBAE40"/>
          </p15:clr>
        </p15:guide>
        <p15:guide id="2" pos="2695"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ext and Image background">
    <p:spTree>
      <p:nvGrpSpPr>
        <p:cNvPr id="1" name=""/>
        <p:cNvGrpSpPr/>
        <p:nvPr/>
      </p:nvGrpSpPr>
      <p:grpSpPr>
        <a:xfrm>
          <a:off x="0" y="0"/>
          <a:ext cx="0" cy="0"/>
          <a:chOff x="0" y="0"/>
          <a:chExt cx="0" cy="0"/>
        </a:xfrm>
      </p:grpSpPr>
      <p:sp>
        <p:nvSpPr>
          <p:cNvPr id="2" name="Title 1"/>
          <p:cNvSpPr>
            <a:spLocks noGrp="1"/>
          </p:cNvSpPr>
          <p:nvPr userDrawn="1">
            <p:ph type="title"/>
          </p:nvPr>
        </p:nvSpPr>
        <p:spPr>
          <a:xfrm>
            <a:off x="457201" y="205200"/>
            <a:ext cx="4004422" cy="876452"/>
          </a:xfrm>
        </p:spPr>
        <p:txBody>
          <a:bodyPr/>
          <a:lstStyle>
            <a:lvl1pPr>
              <a:defRPr>
                <a:latin typeface="Vodafone Rg" pitchFamily="34" charset="0"/>
              </a:defRPr>
            </a:lvl1pPr>
          </a:lstStyle>
          <a:p>
            <a:r>
              <a:rPr lang="en-US" smtClean="0"/>
              <a:t>Click to edit Master title style</a:t>
            </a:r>
            <a:endParaRPr lang="en-GB" dirty="0"/>
          </a:p>
        </p:txBody>
      </p:sp>
      <p:sp>
        <p:nvSpPr>
          <p:cNvPr id="3" name="Content Placeholder 2"/>
          <p:cNvSpPr>
            <a:spLocks noGrp="1"/>
          </p:cNvSpPr>
          <p:nvPr userDrawn="1">
            <p:ph idx="1"/>
          </p:nvPr>
        </p:nvSpPr>
        <p:spPr>
          <a:xfrm>
            <a:off x="457201" y="1081653"/>
            <a:ext cx="4002088" cy="3577659"/>
          </a:xfrm>
        </p:spPr>
        <p:txBody>
          <a:bodyPr vert="horz" lIns="0" tIns="0" rIns="0" bIns="0" rtlCol="0" anchor="t" anchorCtr="0">
            <a:noAutofit/>
          </a:bodyPr>
          <a:lstStyle>
            <a:lvl1pPr marL="0" indent="0">
              <a:buNone/>
              <a:defRPr lang="en-US" sz="1800" dirty="0" smtClean="0"/>
            </a:lvl1pPr>
            <a:lvl2pPr marL="266700" indent="0">
              <a:buNone/>
              <a:defRPr lang="en-US" sz="1400" dirty="0" smtClean="0"/>
            </a:lvl2pPr>
            <a:lvl3pPr marL="542925" indent="0">
              <a:buNone/>
              <a:defRPr lang="en-US" sz="1400" dirty="0" smtClean="0"/>
            </a:lvl3pPr>
          </a:lstStyle>
          <a:p>
            <a:pPr lvl="0"/>
            <a:r>
              <a:rPr lang="en-US" smtClean="0"/>
              <a:t>Click to edit Master text styles</a:t>
            </a:r>
          </a:p>
          <a:p>
            <a:pPr lvl="1"/>
            <a:r>
              <a:rPr lang="en-US" smtClean="0"/>
              <a:t>Second level</a:t>
            </a:r>
          </a:p>
          <a:p>
            <a:pPr lvl="2"/>
            <a:r>
              <a:rPr lang="en-US" smtClean="0"/>
              <a:t>Third level</a:t>
            </a:r>
          </a:p>
        </p:txBody>
      </p:sp>
      <p:sp>
        <p:nvSpPr>
          <p:cNvPr id="7" name="Footer Placeholder 6"/>
          <p:cNvSpPr>
            <a:spLocks noGrp="1"/>
          </p:cNvSpPr>
          <p:nvPr>
            <p:ph type="ftr" sz="quarter" idx="10"/>
          </p:nvPr>
        </p:nvSpPr>
        <p:spPr>
          <a:xfrm>
            <a:off x="457200" y="4745241"/>
            <a:ext cx="2087880" cy="274637"/>
          </a:xfrm>
          <a:prstGeom prst="rect">
            <a:avLst/>
          </a:prstGeom>
        </p:spPr>
        <p:txBody>
          <a:bodyPr/>
          <a:lstStyle/>
          <a:p>
            <a:pPr lvl="0" algn="l"/>
            <a:r>
              <a:rPr lang="en-GB" dirty="0" smtClean="0">
                <a:solidFill>
                  <a:schemeClr val="tx1"/>
                </a:solidFill>
              </a:rPr>
              <a:t>Insert Confidentiality Level in slide footer </a:t>
            </a:r>
            <a:endParaRPr lang="en-GB" dirty="0">
              <a:solidFill>
                <a:schemeClr val="tx1"/>
              </a:solidFill>
            </a:endParaRPr>
          </a:p>
        </p:txBody>
      </p:sp>
      <p:sp>
        <p:nvSpPr>
          <p:cNvPr id="8" name="Slide Number Placeholder 7"/>
          <p:cNvSpPr>
            <a:spLocks noGrp="1"/>
          </p:cNvSpPr>
          <p:nvPr>
            <p:ph type="sldNum" sz="quarter" idx="11"/>
          </p:nvPr>
        </p:nvSpPr>
        <p:spPr>
          <a:xfrm>
            <a:off x="4365295" y="4746278"/>
            <a:ext cx="413410" cy="274637"/>
          </a:xfrm>
          <a:prstGeom prst="rect">
            <a:avLst/>
          </a:prstGeom>
        </p:spPr>
        <p:txBody>
          <a:bodyPr/>
          <a:lstStyle/>
          <a:p>
            <a:fld id="{72A83A2B-3358-44F8-83A0-4598795D8FB5}" type="slidenum">
              <a:rPr lang="en-GB" smtClean="0"/>
              <a:pPr/>
              <a:t>‹#›</a:t>
            </a:fld>
            <a:endParaRPr lang="en-GB" dirty="0"/>
          </a:p>
        </p:txBody>
      </p:sp>
      <p:sp>
        <p:nvSpPr>
          <p:cNvPr id="4" name="Date Placeholder 3"/>
          <p:cNvSpPr>
            <a:spLocks noGrp="1"/>
          </p:cNvSpPr>
          <p:nvPr>
            <p:ph type="dt" sz="half" idx="12"/>
          </p:nvPr>
        </p:nvSpPr>
        <p:spPr>
          <a:xfrm>
            <a:off x="6137275" y="4745241"/>
            <a:ext cx="2133600" cy="274637"/>
          </a:xfrm>
          <a:prstGeom prst="rect">
            <a:avLst/>
          </a:prstGeom>
        </p:spPr>
        <p:txBody>
          <a:bodyPr/>
          <a:lstStyle/>
          <a:p>
            <a:fld id="{541FB12A-F8DE-4216-821F-3276BD7352E2}" type="datetime3">
              <a:rPr lang="en-US" smtClean="0"/>
              <a:t>1 April 2017</a:t>
            </a:fld>
            <a:endParaRPr lang="en-GB"/>
          </a:p>
        </p:txBody>
      </p:sp>
    </p:spTree>
    <p:extLst>
      <p:ext uri="{BB962C8B-B14F-4D97-AF65-F5344CB8AC3E}">
        <p14:creationId xmlns:p14="http://schemas.microsoft.com/office/powerpoint/2010/main" val="599939062"/>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15:guide id="1" pos="281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Product slide">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241"/>
            <a:ext cx="2804365" cy="5141015"/>
          </a:xfrm>
          <a:prstGeom prst="rect">
            <a:avLst/>
          </a:prstGeom>
        </p:spPr>
      </p:pic>
      <p:sp>
        <p:nvSpPr>
          <p:cNvPr id="2" name="Title 1"/>
          <p:cNvSpPr>
            <a:spLocks noGrp="1"/>
          </p:cNvSpPr>
          <p:nvPr userDrawn="1">
            <p:ph type="ctrTitle" hasCustomPrompt="1"/>
          </p:nvPr>
        </p:nvSpPr>
        <p:spPr>
          <a:xfrm>
            <a:off x="458788" y="735446"/>
            <a:ext cx="1846865" cy="1836303"/>
          </a:xfrm>
        </p:spPr>
        <p:txBody>
          <a:bodyPr>
            <a:normAutofit/>
          </a:bodyPr>
          <a:lstStyle>
            <a:lvl1pPr algn="l">
              <a:lnSpc>
                <a:spcPts val="2540"/>
              </a:lnSpc>
              <a:defRPr sz="2200" b="1" i="0">
                <a:solidFill>
                  <a:schemeClr val="bg1"/>
                </a:solidFill>
                <a:latin typeface="Vodafone Rg"/>
                <a:cs typeface="Vodafone Rg"/>
              </a:defRPr>
            </a:lvl1pPr>
          </a:lstStyle>
          <a:p>
            <a:r>
              <a:rPr lang="en-US" dirty="0" smtClean="0"/>
              <a:t>Click to edit Master title style</a:t>
            </a:r>
            <a:br>
              <a:rPr lang="en-US" dirty="0" smtClean="0"/>
            </a:br>
            <a:endParaRPr lang="en-GB" dirty="0"/>
          </a:p>
        </p:txBody>
      </p:sp>
      <p:sp>
        <p:nvSpPr>
          <p:cNvPr id="8" name="Footer Placeholder 7"/>
          <p:cNvSpPr>
            <a:spLocks noGrp="1"/>
          </p:cNvSpPr>
          <p:nvPr>
            <p:ph type="ftr" sz="quarter" idx="10"/>
          </p:nvPr>
        </p:nvSpPr>
        <p:spPr>
          <a:xfrm>
            <a:off x="457200" y="4745241"/>
            <a:ext cx="2087880" cy="274637"/>
          </a:xfrm>
          <a:prstGeom prst="rect">
            <a:avLst/>
          </a:prstGeom>
        </p:spPr>
        <p:txBody>
          <a:bodyPr/>
          <a:lstStyle/>
          <a:p>
            <a:pPr lvl="0" algn="l"/>
            <a:r>
              <a:rPr lang="en-GB" dirty="0" smtClean="0">
                <a:solidFill>
                  <a:schemeClr val="tx1"/>
                </a:solidFill>
              </a:rPr>
              <a:t>Insert Confidentiality Level in slide footer </a:t>
            </a:r>
            <a:endParaRPr lang="en-GB" dirty="0">
              <a:solidFill>
                <a:schemeClr val="tx1"/>
              </a:solidFill>
            </a:endParaRPr>
          </a:p>
        </p:txBody>
      </p:sp>
      <p:sp>
        <p:nvSpPr>
          <p:cNvPr id="9" name="Slide Number Placeholder 8"/>
          <p:cNvSpPr>
            <a:spLocks noGrp="1"/>
          </p:cNvSpPr>
          <p:nvPr>
            <p:ph type="sldNum" sz="quarter" idx="11"/>
          </p:nvPr>
        </p:nvSpPr>
        <p:spPr>
          <a:xfrm>
            <a:off x="4365295" y="4746278"/>
            <a:ext cx="413410" cy="274637"/>
          </a:xfrm>
          <a:prstGeom prst="rect">
            <a:avLst/>
          </a:prstGeom>
        </p:spPr>
        <p:txBody>
          <a:bodyPr/>
          <a:lstStyle/>
          <a:p>
            <a:fld id="{72A83A2B-3358-44F8-83A0-4598795D8FB5}" type="slidenum">
              <a:rPr lang="en-GB" smtClean="0"/>
              <a:pPr/>
              <a:t>‹#›</a:t>
            </a:fld>
            <a:endParaRPr lang="en-GB" dirty="0"/>
          </a:p>
        </p:txBody>
      </p:sp>
      <p:sp>
        <p:nvSpPr>
          <p:cNvPr id="3" name="Date Placeholder 2"/>
          <p:cNvSpPr>
            <a:spLocks noGrp="1"/>
          </p:cNvSpPr>
          <p:nvPr>
            <p:ph type="dt" sz="half" idx="12"/>
          </p:nvPr>
        </p:nvSpPr>
        <p:spPr>
          <a:xfrm>
            <a:off x="6137275" y="4745241"/>
            <a:ext cx="2133600" cy="274637"/>
          </a:xfrm>
          <a:prstGeom prst="rect">
            <a:avLst/>
          </a:prstGeom>
        </p:spPr>
        <p:txBody>
          <a:bodyPr/>
          <a:lstStyle/>
          <a:p>
            <a:fld id="{893014F9-D6A5-462C-A459-0E6D51DCEB21}" type="datetime3">
              <a:rPr lang="en-US" smtClean="0"/>
              <a:t>1 April 2017</a:t>
            </a:fld>
            <a:endParaRPr lang="en-GB"/>
          </a:p>
        </p:txBody>
      </p:sp>
    </p:spTree>
    <p:extLst>
      <p:ext uri="{BB962C8B-B14F-4D97-AF65-F5344CB8AC3E}">
        <p14:creationId xmlns:p14="http://schemas.microsoft.com/office/powerpoint/2010/main" val="32320004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tatement and Data">
    <p:spTree>
      <p:nvGrpSpPr>
        <p:cNvPr id="1" name=""/>
        <p:cNvGrpSpPr/>
        <p:nvPr/>
      </p:nvGrpSpPr>
      <p:grpSpPr>
        <a:xfrm>
          <a:off x="0" y="0"/>
          <a:ext cx="0" cy="0"/>
          <a:chOff x="0" y="0"/>
          <a:chExt cx="0" cy="0"/>
        </a:xfrm>
      </p:grpSpPr>
      <p:sp>
        <p:nvSpPr>
          <p:cNvPr id="2" name="Title 1"/>
          <p:cNvSpPr>
            <a:spLocks noGrp="1"/>
          </p:cNvSpPr>
          <p:nvPr>
            <p:ph type="title"/>
          </p:nvPr>
        </p:nvSpPr>
        <p:spPr>
          <a:xfrm>
            <a:off x="468312" y="987425"/>
            <a:ext cx="3598863" cy="3671888"/>
          </a:xfrm>
        </p:spPr>
        <p:txBody>
          <a:bodyPr>
            <a:noAutofit/>
          </a:bodyPr>
          <a:lstStyle>
            <a:lvl1pPr>
              <a:lnSpc>
                <a:spcPct val="100000"/>
              </a:lnSpc>
              <a:defRPr sz="4200">
                <a:latin typeface="Vodafone Rg" pitchFamily="34" charset="0"/>
              </a:defRPr>
            </a:lvl1pPr>
          </a:lstStyle>
          <a:p>
            <a:r>
              <a:rPr lang="en-US" smtClean="0"/>
              <a:t>Click to edit Master title style</a:t>
            </a:r>
            <a:endParaRPr lang="en-GB" dirty="0"/>
          </a:p>
        </p:txBody>
      </p:sp>
      <p:sp>
        <p:nvSpPr>
          <p:cNvPr id="5" name="Text Placeholder 4"/>
          <p:cNvSpPr>
            <a:spLocks noGrp="1"/>
          </p:cNvSpPr>
          <p:nvPr>
            <p:ph type="body" sz="quarter" idx="11"/>
          </p:nvPr>
        </p:nvSpPr>
        <p:spPr>
          <a:xfrm>
            <a:off x="4279900" y="1149350"/>
            <a:ext cx="1693862" cy="3509963"/>
          </a:xfrm>
        </p:spPr>
        <p:txBody>
          <a:bodyPr/>
          <a:lstStyle>
            <a:lvl1pPr marL="0" indent="0">
              <a:spcAft>
                <a:spcPts val="1200"/>
              </a:spcAft>
              <a:buNone/>
              <a:defRPr sz="1200"/>
            </a:lvl1pPr>
            <a:lvl2pPr marL="266700" indent="0">
              <a:buNone/>
              <a:defRPr sz="1050"/>
            </a:lvl2pPr>
            <a:lvl3pPr marL="542925" indent="0">
              <a:buNone/>
              <a:defRPr sz="1050"/>
            </a:lvl3pPr>
            <a:lvl4pPr marL="809625" indent="0">
              <a:buNone/>
              <a:defRPr sz="1000"/>
            </a:lvl4pPr>
            <a:lvl5pPr marL="990600" indent="0">
              <a:buNone/>
              <a:defRPr sz="1000"/>
            </a:lvl5pPr>
          </a:lstStyle>
          <a:p>
            <a:pPr lvl="0"/>
            <a:r>
              <a:rPr lang="en-US" smtClean="0"/>
              <a:t>Click to edit Master text styles</a:t>
            </a:r>
          </a:p>
        </p:txBody>
      </p:sp>
      <p:sp>
        <p:nvSpPr>
          <p:cNvPr id="6" name="Text Placeholder 4"/>
          <p:cNvSpPr>
            <a:spLocks noGrp="1"/>
          </p:cNvSpPr>
          <p:nvPr>
            <p:ph type="body" sz="quarter" idx="12"/>
          </p:nvPr>
        </p:nvSpPr>
        <p:spPr>
          <a:xfrm>
            <a:off x="6188075" y="1149350"/>
            <a:ext cx="1693862" cy="3509963"/>
          </a:xfrm>
        </p:spPr>
        <p:txBody>
          <a:bodyPr/>
          <a:lstStyle>
            <a:lvl1pPr marL="0" indent="0">
              <a:spcAft>
                <a:spcPts val="1200"/>
              </a:spcAft>
              <a:buNone/>
              <a:defRPr sz="1200"/>
            </a:lvl1pPr>
            <a:lvl2pPr marL="266700" indent="0">
              <a:buNone/>
              <a:defRPr sz="1050"/>
            </a:lvl2pPr>
            <a:lvl3pPr marL="542925" indent="0">
              <a:buNone/>
              <a:defRPr sz="1050"/>
            </a:lvl3pPr>
            <a:lvl4pPr marL="809625" indent="0">
              <a:buNone/>
              <a:defRPr sz="1000"/>
            </a:lvl4pPr>
            <a:lvl5pPr marL="990600" indent="0">
              <a:buNone/>
              <a:defRPr sz="1000"/>
            </a:lvl5pPr>
          </a:lstStyle>
          <a:p>
            <a:pPr lvl="0"/>
            <a:r>
              <a:rPr lang="en-US" smtClean="0"/>
              <a:t>Click to edit Master text styles</a:t>
            </a:r>
          </a:p>
        </p:txBody>
      </p:sp>
      <p:sp>
        <p:nvSpPr>
          <p:cNvPr id="9" name="Footer Placeholder 8"/>
          <p:cNvSpPr>
            <a:spLocks noGrp="1"/>
          </p:cNvSpPr>
          <p:nvPr>
            <p:ph type="ftr" sz="quarter" idx="13"/>
          </p:nvPr>
        </p:nvSpPr>
        <p:spPr>
          <a:xfrm>
            <a:off x="457200" y="4745241"/>
            <a:ext cx="2087880" cy="274637"/>
          </a:xfrm>
          <a:prstGeom prst="rect">
            <a:avLst/>
          </a:prstGeom>
        </p:spPr>
        <p:txBody>
          <a:bodyPr/>
          <a:lstStyle/>
          <a:p>
            <a:pPr lvl="0" algn="l"/>
            <a:r>
              <a:rPr lang="en-GB" dirty="0" smtClean="0">
                <a:solidFill>
                  <a:schemeClr val="tx1"/>
                </a:solidFill>
              </a:rPr>
              <a:t>Insert Confidentiality Level in slide footer </a:t>
            </a:r>
            <a:endParaRPr lang="en-GB" dirty="0">
              <a:solidFill>
                <a:schemeClr val="tx1"/>
              </a:solidFill>
            </a:endParaRPr>
          </a:p>
        </p:txBody>
      </p:sp>
      <p:sp>
        <p:nvSpPr>
          <p:cNvPr id="10" name="Slide Number Placeholder 9"/>
          <p:cNvSpPr>
            <a:spLocks noGrp="1"/>
          </p:cNvSpPr>
          <p:nvPr>
            <p:ph type="sldNum" sz="quarter" idx="14"/>
          </p:nvPr>
        </p:nvSpPr>
        <p:spPr>
          <a:xfrm>
            <a:off x="4365295" y="4746278"/>
            <a:ext cx="413410" cy="274637"/>
          </a:xfrm>
          <a:prstGeom prst="rect">
            <a:avLst/>
          </a:prstGeom>
        </p:spPr>
        <p:txBody>
          <a:bodyPr/>
          <a:lstStyle/>
          <a:p>
            <a:fld id="{72A83A2B-3358-44F8-83A0-4598795D8FB5}" type="slidenum">
              <a:rPr lang="en-GB" smtClean="0"/>
              <a:pPr/>
              <a:t>‹#›</a:t>
            </a:fld>
            <a:endParaRPr lang="en-GB" dirty="0"/>
          </a:p>
        </p:txBody>
      </p:sp>
      <p:sp>
        <p:nvSpPr>
          <p:cNvPr id="3" name="Date Placeholder 2"/>
          <p:cNvSpPr>
            <a:spLocks noGrp="1"/>
          </p:cNvSpPr>
          <p:nvPr>
            <p:ph type="dt" sz="half" idx="15"/>
          </p:nvPr>
        </p:nvSpPr>
        <p:spPr>
          <a:xfrm>
            <a:off x="6137275" y="4745241"/>
            <a:ext cx="2133600" cy="274637"/>
          </a:xfrm>
          <a:prstGeom prst="rect">
            <a:avLst/>
          </a:prstGeom>
        </p:spPr>
        <p:txBody>
          <a:bodyPr/>
          <a:lstStyle/>
          <a:p>
            <a:fld id="{6FA8D524-68A2-4395-A4A6-55646E807998}" type="datetime3">
              <a:rPr lang="en-US" smtClean="0"/>
              <a:t>1 April 2017</a:t>
            </a:fld>
            <a:endParaRPr lang="en-GB"/>
          </a:p>
        </p:txBody>
      </p:sp>
    </p:spTree>
    <p:extLst>
      <p:ext uri="{BB962C8B-B14F-4D97-AF65-F5344CB8AC3E}">
        <p14:creationId xmlns:p14="http://schemas.microsoft.com/office/powerpoint/2010/main" val="369394215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Vodafone Rg" pitchFamily="34" charset="0"/>
              </a:defRPr>
            </a:lvl1pPr>
          </a:lstStyle>
          <a:p>
            <a:r>
              <a:rPr lang="en-US" smtClean="0"/>
              <a:t>Click to edit Master title style</a:t>
            </a:r>
            <a:endParaRPr lang="en-GB" dirty="0"/>
          </a:p>
        </p:txBody>
      </p:sp>
      <p:sp>
        <p:nvSpPr>
          <p:cNvPr id="5" name="Footer Placeholder 4"/>
          <p:cNvSpPr>
            <a:spLocks noGrp="1"/>
          </p:cNvSpPr>
          <p:nvPr>
            <p:ph type="ftr" sz="quarter" idx="10"/>
          </p:nvPr>
        </p:nvSpPr>
        <p:spPr>
          <a:xfrm>
            <a:off x="457200" y="4745241"/>
            <a:ext cx="2087880" cy="274637"/>
          </a:xfrm>
          <a:prstGeom prst="rect">
            <a:avLst/>
          </a:prstGeom>
        </p:spPr>
        <p:txBody>
          <a:bodyPr/>
          <a:lstStyle/>
          <a:p>
            <a:pPr lvl="0" algn="l"/>
            <a:r>
              <a:rPr lang="en-GB" dirty="0" smtClean="0">
                <a:solidFill>
                  <a:schemeClr val="tx1"/>
                </a:solidFill>
              </a:rPr>
              <a:t>Insert Confidentiality Level in slide footer </a:t>
            </a:r>
            <a:endParaRPr lang="en-GB" dirty="0">
              <a:solidFill>
                <a:schemeClr val="tx1"/>
              </a:solidFill>
            </a:endParaRPr>
          </a:p>
        </p:txBody>
      </p:sp>
      <p:sp>
        <p:nvSpPr>
          <p:cNvPr id="7" name="Slide Number Placeholder 6"/>
          <p:cNvSpPr>
            <a:spLocks noGrp="1"/>
          </p:cNvSpPr>
          <p:nvPr>
            <p:ph type="sldNum" sz="quarter" idx="11"/>
          </p:nvPr>
        </p:nvSpPr>
        <p:spPr>
          <a:xfrm>
            <a:off x="4365295" y="4746278"/>
            <a:ext cx="413410" cy="274637"/>
          </a:xfrm>
          <a:prstGeom prst="rect">
            <a:avLst/>
          </a:prstGeom>
        </p:spPr>
        <p:txBody>
          <a:bodyPr/>
          <a:lstStyle/>
          <a:p>
            <a:fld id="{72A83A2B-3358-44F8-83A0-4598795D8FB5}" type="slidenum">
              <a:rPr lang="en-GB" smtClean="0"/>
              <a:pPr/>
              <a:t>‹#›</a:t>
            </a:fld>
            <a:endParaRPr lang="en-GB" dirty="0"/>
          </a:p>
        </p:txBody>
      </p:sp>
      <p:sp>
        <p:nvSpPr>
          <p:cNvPr id="3" name="Date Placeholder 2"/>
          <p:cNvSpPr>
            <a:spLocks noGrp="1"/>
          </p:cNvSpPr>
          <p:nvPr>
            <p:ph type="dt" sz="half" idx="12"/>
          </p:nvPr>
        </p:nvSpPr>
        <p:spPr>
          <a:xfrm>
            <a:off x="6137275" y="4745241"/>
            <a:ext cx="2133600" cy="274637"/>
          </a:xfrm>
          <a:prstGeom prst="rect">
            <a:avLst/>
          </a:prstGeom>
        </p:spPr>
        <p:txBody>
          <a:bodyPr/>
          <a:lstStyle/>
          <a:p>
            <a:fld id="{498EC4B5-C5C0-4868-8B1B-C1C1A69B394D}" type="datetime3">
              <a:rPr lang="en-US" smtClean="0"/>
              <a:t>1 April 2017</a:t>
            </a:fld>
            <a:endParaRPr lang="en-GB"/>
          </a:p>
        </p:txBody>
      </p:sp>
    </p:spTree>
    <p:extLst>
      <p:ext uri="{BB962C8B-B14F-4D97-AF65-F5344CB8AC3E}">
        <p14:creationId xmlns:p14="http://schemas.microsoft.com/office/powerpoint/2010/main" val="59864510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0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7457"/>
          <a:stretch/>
        </p:blipFill>
        <p:spPr>
          <a:xfrm>
            <a:off x="0" y="0"/>
            <a:ext cx="7139910" cy="5143500"/>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14363" y="1851"/>
            <a:ext cx="5529637" cy="5139798"/>
          </a:xfrm>
          <a:prstGeom prst="rect">
            <a:avLst/>
          </a:prstGeom>
        </p:spPr>
      </p:pic>
      <p:sp>
        <p:nvSpPr>
          <p:cNvPr id="2" name="Title 1"/>
          <p:cNvSpPr>
            <a:spLocks noGrp="1"/>
          </p:cNvSpPr>
          <p:nvPr>
            <p:ph type="ctrTitle"/>
          </p:nvPr>
        </p:nvSpPr>
        <p:spPr>
          <a:xfrm>
            <a:off x="4932041" y="987574"/>
            <a:ext cx="3747344" cy="1393833"/>
          </a:xfrm>
        </p:spPr>
        <p:txBody>
          <a:bodyPr>
            <a:normAutofit/>
          </a:bodyPr>
          <a:lstStyle>
            <a:lvl1pPr algn="r">
              <a:lnSpc>
                <a:spcPts val="3440"/>
              </a:lnSpc>
              <a:defRPr sz="3200" b="1" i="0">
                <a:solidFill>
                  <a:schemeClr val="bg1"/>
                </a:solidFill>
                <a:latin typeface="Vodafone Rg"/>
                <a:cs typeface="Vodafone Rg"/>
              </a:defRPr>
            </a:lvl1pPr>
          </a:lstStyle>
          <a:p>
            <a:r>
              <a:rPr lang="en-US" smtClean="0"/>
              <a:t>Click to edit Master title style</a:t>
            </a:r>
            <a:endParaRPr lang="en-GB" dirty="0"/>
          </a:p>
        </p:txBody>
      </p:sp>
      <p:sp>
        <p:nvSpPr>
          <p:cNvPr id="3" name="Subtitle 2"/>
          <p:cNvSpPr>
            <a:spLocks noGrp="1"/>
          </p:cNvSpPr>
          <p:nvPr>
            <p:ph type="subTitle" idx="1"/>
          </p:nvPr>
        </p:nvSpPr>
        <p:spPr>
          <a:xfrm>
            <a:off x="4932301" y="2407139"/>
            <a:ext cx="3743387" cy="682887"/>
          </a:xfrm>
        </p:spPr>
        <p:txBody>
          <a:bodyPr>
            <a:noAutofit/>
          </a:bodyPr>
          <a:lstStyle>
            <a:lvl1pPr marL="0" indent="0" algn="r">
              <a:buNone/>
              <a:defRPr sz="16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dirty="0"/>
          </a:p>
        </p:txBody>
      </p:sp>
      <p:sp>
        <p:nvSpPr>
          <p:cNvPr id="4" name="Footer Placeholder 3"/>
          <p:cNvSpPr>
            <a:spLocks noGrp="1"/>
          </p:cNvSpPr>
          <p:nvPr>
            <p:ph type="ftr" sz="quarter" idx="10"/>
          </p:nvPr>
        </p:nvSpPr>
        <p:spPr>
          <a:xfrm>
            <a:off x="6587808" y="4745241"/>
            <a:ext cx="2087880" cy="274637"/>
          </a:xfrm>
          <a:prstGeom prst="rect">
            <a:avLst/>
          </a:prstGeom>
        </p:spPr>
        <p:txBody>
          <a:bodyPr/>
          <a:lstStyle>
            <a:lvl1pPr algn="r">
              <a:defRPr>
                <a:solidFill>
                  <a:schemeClr val="bg1"/>
                </a:solidFill>
              </a:defRPr>
            </a:lvl1pPr>
          </a:lstStyle>
          <a:p>
            <a:r>
              <a:rPr lang="en-GB" smtClean="0"/>
              <a:t>Insert Confidentiality Level in slide footer </a:t>
            </a:r>
            <a:endParaRPr lang="en-GB"/>
          </a:p>
        </p:txBody>
      </p:sp>
    </p:spTree>
    <p:extLst>
      <p:ext uri="{BB962C8B-B14F-4D97-AF65-F5344CB8AC3E}">
        <p14:creationId xmlns:p14="http://schemas.microsoft.com/office/powerpoint/2010/main" val="2787575739"/>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a:xfrm>
            <a:off x="457200" y="4745241"/>
            <a:ext cx="2087880" cy="274637"/>
          </a:xfrm>
          <a:prstGeom prst="rect">
            <a:avLst/>
          </a:prstGeom>
        </p:spPr>
        <p:txBody>
          <a:bodyPr/>
          <a:lstStyle/>
          <a:p>
            <a:pPr lvl="0" algn="l"/>
            <a:r>
              <a:rPr lang="en-GB" dirty="0" smtClean="0">
                <a:solidFill>
                  <a:schemeClr val="tx1"/>
                </a:solidFill>
              </a:rPr>
              <a:t>Insert Confidentiality Level in slide footer </a:t>
            </a:r>
            <a:endParaRPr lang="en-GB" dirty="0">
              <a:solidFill>
                <a:schemeClr val="tx1"/>
              </a:solidFill>
            </a:endParaRPr>
          </a:p>
        </p:txBody>
      </p:sp>
      <p:sp>
        <p:nvSpPr>
          <p:cNvPr id="6" name="Slide Number Placeholder 5"/>
          <p:cNvSpPr>
            <a:spLocks noGrp="1"/>
          </p:cNvSpPr>
          <p:nvPr>
            <p:ph type="sldNum" sz="quarter" idx="11"/>
          </p:nvPr>
        </p:nvSpPr>
        <p:spPr>
          <a:xfrm>
            <a:off x="4365295" y="4746278"/>
            <a:ext cx="413410" cy="274637"/>
          </a:xfrm>
          <a:prstGeom prst="rect">
            <a:avLst/>
          </a:prstGeom>
        </p:spPr>
        <p:txBody>
          <a:bodyPr/>
          <a:lstStyle/>
          <a:p>
            <a:fld id="{72A83A2B-3358-44F8-83A0-4598795D8FB5}" type="slidenum">
              <a:rPr lang="en-GB" smtClean="0"/>
              <a:pPr/>
              <a:t>‹#›</a:t>
            </a:fld>
            <a:endParaRPr lang="en-GB" dirty="0"/>
          </a:p>
        </p:txBody>
      </p:sp>
    </p:spTree>
    <p:extLst>
      <p:ext uri="{BB962C8B-B14F-4D97-AF65-F5344CB8AC3E}">
        <p14:creationId xmlns:p14="http://schemas.microsoft.com/office/powerpoint/2010/main" val="2270019831"/>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tatement and Imag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10"/>
            <a:ext cx="2804365" cy="5140682"/>
          </a:xfrm>
          <a:prstGeom prst="rect">
            <a:avLst/>
          </a:prstGeom>
        </p:spPr>
      </p:pic>
      <p:sp>
        <p:nvSpPr>
          <p:cNvPr id="2" name="Title 1"/>
          <p:cNvSpPr>
            <a:spLocks noGrp="1"/>
          </p:cNvSpPr>
          <p:nvPr>
            <p:ph type="title"/>
          </p:nvPr>
        </p:nvSpPr>
        <p:spPr>
          <a:xfrm>
            <a:off x="435600" y="2563950"/>
            <a:ext cx="1890000" cy="1854000"/>
          </a:xfrm>
        </p:spPr>
        <p:txBody>
          <a:bodyPr vert="horz" lIns="0" tIns="0" rIns="0" bIns="0" rtlCol="0" anchor="ctr" anchorCtr="0">
            <a:noAutofit/>
          </a:bodyPr>
          <a:lstStyle>
            <a:lvl1pPr>
              <a:defRPr lang="en-GB" sz="2200" i="0" dirty="0">
                <a:solidFill>
                  <a:schemeClr val="bg1"/>
                </a:solidFill>
                <a:latin typeface="Vodafone Rg"/>
                <a:cs typeface="Vodafone Rg"/>
              </a:defRPr>
            </a:lvl1pPr>
          </a:lstStyle>
          <a:p>
            <a:pPr marL="0" lvl="0">
              <a:lnSpc>
                <a:spcPts val="2540"/>
              </a:lnSpc>
            </a:pPr>
            <a:r>
              <a:rPr lang="en-US" smtClean="0"/>
              <a:t>Click to edit Master title style</a:t>
            </a:r>
            <a:endParaRPr lang="en-GB" dirty="0"/>
          </a:p>
        </p:txBody>
      </p:sp>
      <p:sp>
        <p:nvSpPr>
          <p:cNvPr id="6" name="Footer Placeholder 5"/>
          <p:cNvSpPr>
            <a:spLocks noGrp="1"/>
          </p:cNvSpPr>
          <p:nvPr>
            <p:ph type="ftr" sz="quarter" idx="10"/>
          </p:nvPr>
        </p:nvSpPr>
        <p:spPr>
          <a:xfrm>
            <a:off x="457200" y="4745241"/>
            <a:ext cx="2087880" cy="274637"/>
          </a:xfrm>
          <a:prstGeom prst="rect">
            <a:avLst/>
          </a:prstGeom>
        </p:spPr>
        <p:txBody>
          <a:bodyPr/>
          <a:lstStyle>
            <a:lvl1pPr>
              <a:defRPr>
                <a:solidFill>
                  <a:schemeClr val="bg1"/>
                </a:solidFill>
              </a:defRPr>
            </a:lvl1pPr>
          </a:lstStyle>
          <a:p>
            <a:r>
              <a:rPr lang="en-GB" dirty="0" smtClean="0"/>
              <a:t>Insert Confidentiality Level in slide footer </a:t>
            </a:r>
            <a:endParaRPr lang="en-GB" dirty="0"/>
          </a:p>
        </p:txBody>
      </p:sp>
      <p:sp>
        <p:nvSpPr>
          <p:cNvPr id="7" name="Slide Number Placeholder 6"/>
          <p:cNvSpPr>
            <a:spLocks noGrp="1"/>
          </p:cNvSpPr>
          <p:nvPr>
            <p:ph type="sldNum" sz="quarter" idx="11"/>
          </p:nvPr>
        </p:nvSpPr>
        <p:spPr>
          <a:xfrm>
            <a:off x="4365295" y="4746278"/>
            <a:ext cx="413410" cy="274637"/>
          </a:xfrm>
          <a:prstGeom prst="rect">
            <a:avLst/>
          </a:prstGeom>
        </p:spPr>
        <p:txBody>
          <a:bodyPr/>
          <a:lstStyle/>
          <a:p>
            <a:fld id="{72A83A2B-3358-44F8-83A0-4598795D8FB5}" type="slidenum">
              <a:rPr lang="en-GB" smtClean="0"/>
              <a:pPr/>
              <a:t>‹#›</a:t>
            </a:fld>
            <a:endParaRPr lang="en-GB" dirty="0"/>
          </a:p>
        </p:txBody>
      </p:sp>
      <p:sp>
        <p:nvSpPr>
          <p:cNvPr id="3" name="Date Placeholder 2"/>
          <p:cNvSpPr>
            <a:spLocks noGrp="1"/>
          </p:cNvSpPr>
          <p:nvPr>
            <p:ph type="dt" sz="half" idx="12"/>
          </p:nvPr>
        </p:nvSpPr>
        <p:spPr>
          <a:xfrm>
            <a:off x="6137275" y="4745241"/>
            <a:ext cx="2133600" cy="274637"/>
          </a:xfrm>
          <a:prstGeom prst="rect">
            <a:avLst/>
          </a:prstGeom>
        </p:spPr>
        <p:txBody>
          <a:bodyPr/>
          <a:lstStyle/>
          <a:p>
            <a:fld id="{863B94E2-7CF7-4443-BBD6-C2DE9BCACC5B}" type="datetime3">
              <a:rPr lang="en-US" smtClean="0"/>
              <a:t>1 April 2017</a:t>
            </a:fld>
            <a:endParaRPr lang="en-GB"/>
          </a:p>
        </p:txBody>
      </p:sp>
    </p:spTree>
    <p:extLst>
      <p:ext uri="{BB962C8B-B14F-4D97-AF65-F5344CB8AC3E}">
        <p14:creationId xmlns:p14="http://schemas.microsoft.com/office/powerpoint/2010/main" val="1751100921"/>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Divider slid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50374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Divider slide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47368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Divider slide 2">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76206" y="4644"/>
            <a:ext cx="1767794" cy="5134214"/>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1" y="321"/>
            <a:ext cx="9142858" cy="5142857"/>
          </a:xfrm>
          <a:prstGeom prst="rect">
            <a:avLst/>
          </a:prstGeom>
        </p:spPr>
      </p:pic>
      <p:sp>
        <p:nvSpPr>
          <p:cNvPr id="2" name="Title 1"/>
          <p:cNvSpPr>
            <a:spLocks noGrp="1"/>
          </p:cNvSpPr>
          <p:nvPr>
            <p:ph type="ctrTitle"/>
          </p:nvPr>
        </p:nvSpPr>
        <p:spPr>
          <a:xfrm>
            <a:off x="2881314" y="2193925"/>
            <a:ext cx="4932362" cy="2466975"/>
          </a:xfrm>
        </p:spPr>
        <p:txBody>
          <a:bodyPr>
            <a:noAutofit/>
          </a:bodyPr>
          <a:lstStyle>
            <a:lvl1pPr>
              <a:lnSpc>
                <a:spcPct val="100000"/>
              </a:lnSpc>
              <a:defRPr sz="3200" b="1">
                <a:solidFill>
                  <a:schemeClr val="bg1"/>
                </a:solidFill>
                <a:latin typeface="Vodafone Rg" pitchFamily="34" charset="0"/>
              </a:defRPr>
            </a:lvl1pPr>
          </a:lstStyle>
          <a:p>
            <a:r>
              <a:rPr lang="en-US" smtClean="0"/>
              <a:t>Click to edit Master title style</a:t>
            </a:r>
            <a:endParaRPr lang="en-GB" dirty="0"/>
          </a:p>
        </p:txBody>
      </p:sp>
      <p:sp>
        <p:nvSpPr>
          <p:cNvPr id="8" name="Footer Placeholder 7"/>
          <p:cNvSpPr>
            <a:spLocks noGrp="1"/>
          </p:cNvSpPr>
          <p:nvPr>
            <p:ph type="ftr" sz="quarter" idx="10"/>
          </p:nvPr>
        </p:nvSpPr>
        <p:spPr>
          <a:xfrm>
            <a:off x="457200" y="4745241"/>
            <a:ext cx="2087880" cy="274637"/>
          </a:xfrm>
          <a:prstGeom prst="rect">
            <a:avLst/>
          </a:prstGeom>
        </p:spPr>
        <p:txBody>
          <a:bodyPr/>
          <a:lstStyle>
            <a:lvl1pPr>
              <a:defRPr>
                <a:solidFill>
                  <a:schemeClr val="bg1"/>
                </a:solidFill>
              </a:defRPr>
            </a:lvl1pPr>
          </a:lstStyle>
          <a:p>
            <a:r>
              <a:rPr lang="en-GB" dirty="0" smtClean="0"/>
              <a:t>Insert Confidentiality Level in slide footer </a:t>
            </a:r>
            <a:endParaRPr lang="en-GB" dirty="0"/>
          </a:p>
        </p:txBody>
      </p:sp>
      <p:sp>
        <p:nvSpPr>
          <p:cNvPr id="9" name="Slide Number Placeholder 8"/>
          <p:cNvSpPr>
            <a:spLocks noGrp="1"/>
          </p:cNvSpPr>
          <p:nvPr>
            <p:ph type="sldNum" sz="quarter" idx="11"/>
          </p:nvPr>
        </p:nvSpPr>
        <p:spPr>
          <a:xfrm>
            <a:off x="4365295" y="4746278"/>
            <a:ext cx="413410" cy="274637"/>
          </a:xfrm>
          <a:prstGeom prst="rect">
            <a:avLst/>
          </a:prstGeom>
        </p:spPr>
        <p:txBody>
          <a:bodyPr/>
          <a:lstStyle>
            <a:lvl1pPr>
              <a:defRPr>
                <a:solidFill>
                  <a:schemeClr val="bg1"/>
                </a:solidFill>
              </a:defRPr>
            </a:lvl1pPr>
          </a:lstStyle>
          <a:p>
            <a:fld id="{72A83A2B-3358-44F8-83A0-4598795D8FB5}" type="slidenum">
              <a:rPr lang="en-GB" smtClean="0"/>
              <a:pPr/>
              <a:t>‹#›</a:t>
            </a:fld>
            <a:endParaRPr lang="en-GB" dirty="0"/>
          </a:p>
        </p:txBody>
      </p:sp>
      <p:sp>
        <p:nvSpPr>
          <p:cNvPr id="3" name="Date Placeholder 2"/>
          <p:cNvSpPr>
            <a:spLocks noGrp="1"/>
          </p:cNvSpPr>
          <p:nvPr>
            <p:ph type="dt" sz="half" idx="12"/>
          </p:nvPr>
        </p:nvSpPr>
        <p:spPr>
          <a:xfrm>
            <a:off x="6137275" y="4745241"/>
            <a:ext cx="2133600" cy="274637"/>
          </a:xfrm>
          <a:prstGeom prst="rect">
            <a:avLst/>
          </a:prstGeom>
        </p:spPr>
        <p:txBody>
          <a:bodyPr/>
          <a:lstStyle>
            <a:lvl1pPr>
              <a:defRPr>
                <a:solidFill>
                  <a:schemeClr val="bg1"/>
                </a:solidFill>
              </a:defRPr>
            </a:lvl1pPr>
          </a:lstStyle>
          <a:p>
            <a:fld id="{04A67E45-AA3B-4BAD-B6FB-99F738852CA1}" type="datetime3">
              <a:rPr lang="en-US" smtClean="0"/>
              <a:t>1 April 2017</a:t>
            </a:fld>
            <a:endParaRPr lang="en-GB"/>
          </a:p>
        </p:txBody>
      </p:sp>
    </p:spTree>
    <p:extLst>
      <p:ext uri="{BB962C8B-B14F-4D97-AF65-F5344CB8AC3E}">
        <p14:creationId xmlns:p14="http://schemas.microsoft.com/office/powerpoint/2010/main" val="14474980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Divider slide 3">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1" y="321"/>
            <a:ext cx="9142858" cy="5142857"/>
          </a:xfrm>
          <a:prstGeom prst="rect">
            <a:avLst/>
          </a:prstGeom>
        </p:spPr>
      </p:pic>
      <p:sp>
        <p:nvSpPr>
          <p:cNvPr id="2" name="Title 1"/>
          <p:cNvSpPr>
            <a:spLocks noGrp="1"/>
          </p:cNvSpPr>
          <p:nvPr>
            <p:ph type="ctrTitle"/>
          </p:nvPr>
        </p:nvSpPr>
        <p:spPr>
          <a:xfrm>
            <a:off x="2881314" y="2193925"/>
            <a:ext cx="4932362" cy="2466975"/>
          </a:xfrm>
        </p:spPr>
        <p:txBody>
          <a:bodyPr>
            <a:noAutofit/>
          </a:bodyPr>
          <a:lstStyle>
            <a:lvl1pPr>
              <a:lnSpc>
                <a:spcPct val="100000"/>
              </a:lnSpc>
              <a:defRPr sz="3200" b="1">
                <a:solidFill>
                  <a:schemeClr val="bg1"/>
                </a:solidFill>
                <a:latin typeface="Vodafone Rg" pitchFamily="34" charset="0"/>
              </a:defRPr>
            </a:lvl1pPr>
          </a:lstStyle>
          <a:p>
            <a:r>
              <a:rPr lang="en-US" smtClean="0"/>
              <a:t>Click to edit Master title style</a:t>
            </a:r>
            <a:endParaRPr lang="en-GB"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76206" y="4644"/>
            <a:ext cx="1767794" cy="5134214"/>
          </a:xfrm>
          <a:prstGeom prst="rect">
            <a:avLst/>
          </a:prstGeom>
        </p:spPr>
      </p:pic>
      <p:sp>
        <p:nvSpPr>
          <p:cNvPr id="8" name="Footer Placeholder 7"/>
          <p:cNvSpPr>
            <a:spLocks noGrp="1"/>
          </p:cNvSpPr>
          <p:nvPr>
            <p:ph type="ftr" sz="quarter" idx="10"/>
          </p:nvPr>
        </p:nvSpPr>
        <p:spPr>
          <a:xfrm>
            <a:off x="457200" y="4745241"/>
            <a:ext cx="2087880" cy="274637"/>
          </a:xfrm>
          <a:prstGeom prst="rect">
            <a:avLst/>
          </a:prstGeom>
        </p:spPr>
        <p:txBody>
          <a:bodyPr/>
          <a:lstStyle>
            <a:lvl1pPr>
              <a:defRPr>
                <a:solidFill>
                  <a:schemeClr val="bg1"/>
                </a:solidFill>
              </a:defRPr>
            </a:lvl1pPr>
          </a:lstStyle>
          <a:p>
            <a:r>
              <a:rPr lang="en-GB" dirty="0" smtClean="0"/>
              <a:t>Insert Confidentiality Level in slide footer </a:t>
            </a:r>
            <a:endParaRPr lang="en-GB" dirty="0"/>
          </a:p>
        </p:txBody>
      </p:sp>
      <p:sp>
        <p:nvSpPr>
          <p:cNvPr id="9" name="Slide Number Placeholder 8"/>
          <p:cNvSpPr>
            <a:spLocks noGrp="1"/>
          </p:cNvSpPr>
          <p:nvPr>
            <p:ph type="sldNum" sz="quarter" idx="11"/>
          </p:nvPr>
        </p:nvSpPr>
        <p:spPr>
          <a:xfrm>
            <a:off x="4365295" y="4746278"/>
            <a:ext cx="413410" cy="274637"/>
          </a:xfrm>
          <a:prstGeom prst="rect">
            <a:avLst/>
          </a:prstGeom>
        </p:spPr>
        <p:txBody>
          <a:bodyPr/>
          <a:lstStyle>
            <a:lvl1pPr>
              <a:defRPr>
                <a:solidFill>
                  <a:schemeClr val="bg1"/>
                </a:solidFill>
              </a:defRPr>
            </a:lvl1pPr>
          </a:lstStyle>
          <a:p>
            <a:fld id="{72A83A2B-3358-44F8-83A0-4598795D8FB5}" type="slidenum">
              <a:rPr lang="en-GB" smtClean="0"/>
              <a:pPr/>
              <a:t>‹#›</a:t>
            </a:fld>
            <a:endParaRPr lang="en-GB" dirty="0"/>
          </a:p>
        </p:txBody>
      </p:sp>
      <p:sp>
        <p:nvSpPr>
          <p:cNvPr id="3" name="Date Placeholder 2"/>
          <p:cNvSpPr>
            <a:spLocks noGrp="1"/>
          </p:cNvSpPr>
          <p:nvPr>
            <p:ph type="dt" sz="half" idx="12"/>
          </p:nvPr>
        </p:nvSpPr>
        <p:spPr>
          <a:xfrm>
            <a:off x="6137275" y="4745241"/>
            <a:ext cx="2133600" cy="274637"/>
          </a:xfrm>
          <a:prstGeom prst="rect">
            <a:avLst/>
          </a:prstGeom>
        </p:spPr>
        <p:txBody>
          <a:bodyPr/>
          <a:lstStyle>
            <a:lvl1pPr>
              <a:defRPr>
                <a:solidFill>
                  <a:schemeClr val="bg1"/>
                </a:solidFill>
              </a:defRPr>
            </a:lvl1pPr>
          </a:lstStyle>
          <a:p>
            <a:fld id="{D71FE143-3CFB-453D-95E7-E68F181DC061}" type="datetime3">
              <a:rPr lang="en-US" smtClean="0"/>
              <a:t>1 April 2017</a:t>
            </a:fld>
            <a:endParaRPr lang="en-GB"/>
          </a:p>
        </p:txBody>
      </p:sp>
    </p:spTree>
    <p:extLst>
      <p:ext uri="{BB962C8B-B14F-4D97-AF65-F5344CB8AC3E}">
        <p14:creationId xmlns:p14="http://schemas.microsoft.com/office/powerpoint/2010/main" val="511892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ivider slide 4">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76206" y="4644"/>
            <a:ext cx="1767794" cy="5134214"/>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1" y="321"/>
            <a:ext cx="9142858" cy="5142857"/>
          </a:xfrm>
          <a:prstGeom prst="rect">
            <a:avLst/>
          </a:prstGeom>
        </p:spPr>
      </p:pic>
      <p:sp>
        <p:nvSpPr>
          <p:cNvPr id="2" name="Title 1"/>
          <p:cNvSpPr>
            <a:spLocks noGrp="1"/>
          </p:cNvSpPr>
          <p:nvPr>
            <p:ph type="ctrTitle"/>
          </p:nvPr>
        </p:nvSpPr>
        <p:spPr>
          <a:xfrm>
            <a:off x="2881314" y="2193925"/>
            <a:ext cx="4932362" cy="2466975"/>
          </a:xfrm>
        </p:spPr>
        <p:txBody>
          <a:bodyPr>
            <a:noAutofit/>
          </a:bodyPr>
          <a:lstStyle>
            <a:lvl1pPr>
              <a:lnSpc>
                <a:spcPct val="100000"/>
              </a:lnSpc>
              <a:defRPr sz="3200" b="1">
                <a:solidFill>
                  <a:schemeClr val="bg1"/>
                </a:solidFill>
                <a:latin typeface="Vodafone Rg" pitchFamily="34" charset="0"/>
              </a:defRPr>
            </a:lvl1pPr>
          </a:lstStyle>
          <a:p>
            <a:r>
              <a:rPr lang="en-US" smtClean="0"/>
              <a:t>Click to edit Master title style</a:t>
            </a:r>
            <a:endParaRPr lang="en-GB" dirty="0"/>
          </a:p>
        </p:txBody>
      </p:sp>
      <p:sp>
        <p:nvSpPr>
          <p:cNvPr id="8" name="Footer Placeholder 7"/>
          <p:cNvSpPr>
            <a:spLocks noGrp="1"/>
          </p:cNvSpPr>
          <p:nvPr>
            <p:ph type="ftr" sz="quarter" idx="10"/>
          </p:nvPr>
        </p:nvSpPr>
        <p:spPr>
          <a:xfrm>
            <a:off x="457200" y="4745241"/>
            <a:ext cx="2087880" cy="274637"/>
          </a:xfrm>
          <a:prstGeom prst="rect">
            <a:avLst/>
          </a:prstGeom>
        </p:spPr>
        <p:txBody>
          <a:bodyPr/>
          <a:lstStyle>
            <a:lvl1pPr>
              <a:defRPr>
                <a:solidFill>
                  <a:schemeClr val="bg1"/>
                </a:solidFill>
              </a:defRPr>
            </a:lvl1pPr>
          </a:lstStyle>
          <a:p>
            <a:r>
              <a:rPr lang="en-GB" dirty="0" smtClean="0"/>
              <a:t>Insert Confidentiality Level in slide footer </a:t>
            </a:r>
            <a:endParaRPr lang="en-GB" dirty="0"/>
          </a:p>
        </p:txBody>
      </p:sp>
      <p:sp>
        <p:nvSpPr>
          <p:cNvPr id="9" name="Slide Number Placeholder 8"/>
          <p:cNvSpPr>
            <a:spLocks noGrp="1"/>
          </p:cNvSpPr>
          <p:nvPr>
            <p:ph type="sldNum" sz="quarter" idx="11"/>
          </p:nvPr>
        </p:nvSpPr>
        <p:spPr>
          <a:xfrm>
            <a:off x="4365295" y="4746278"/>
            <a:ext cx="413410" cy="274637"/>
          </a:xfrm>
          <a:prstGeom prst="rect">
            <a:avLst/>
          </a:prstGeom>
        </p:spPr>
        <p:txBody>
          <a:bodyPr/>
          <a:lstStyle>
            <a:lvl1pPr>
              <a:defRPr>
                <a:solidFill>
                  <a:schemeClr val="bg1"/>
                </a:solidFill>
              </a:defRPr>
            </a:lvl1pPr>
          </a:lstStyle>
          <a:p>
            <a:fld id="{72A83A2B-3358-44F8-83A0-4598795D8FB5}" type="slidenum">
              <a:rPr lang="en-GB" smtClean="0"/>
              <a:pPr/>
              <a:t>‹#›</a:t>
            </a:fld>
            <a:endParaRPr lang="en-GB" dirty="0"/>
          </a:p>
        </p:txBody>
      </p:sp>
      <p:sp>
        <p:nvSpPr>
          <p:cNvPr id="3" name="Date Placeholder 2"/>
          <p:cNvSpPr>
            <a:spLocks noGrp="1"/>
          </p:cNvSpPr>
          <p:nvPr>
            <p:ph type="dt" sz="half" idx="12"/>
          </p:nvPr>
        </p:nvSpPr>
        <p:spPr>
          <a:xfrm>
            <a:off x="6137275" y="4745241"/>
            <a:ext cx="2133600" cy="274637"/>
          </a:xfrm>
          <a:prstGeom prst="rect">
            <a:avLst/>
          </a:prstGeom>
        </p:spPr>
        <p:txBody>
          <a:bodyPr/>
          <a:lstStyle>
            <a:lvl1pPr>
              <a:defRPr>
                <a:solidFill>
                  <a:schemeClr val="bg1"/>
                </a:solidFill>
              </a:defRPr>
            </a:lvl1pPr>
          </a:lstStyle>
          <a:p>
            <a:fld id="{44D559D3-F9F6-4DE6-B288-FF812D3F95F8}" type="datetime3">
              <a:rPr lang="en-US" smtClean="0"/>
              <a:t>1 April 2017</a:t>
            </a:fld>
            <a:endParaRPr lang="en-GB"/>
          </a:p>
        </p:txBody>
      </p:sp>
    </p:spTree>
    <p:extLst>
      <p:ext uri="{BB962C8B-B14F-4D97-AF65-F5344CB8AC3E}">
        <p14:creationId xmlns:p14="http://schemas.microsoft.com/office/powerpoint/2010/main" val="22134714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ivider slide 5">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76206" y="4644"/>
            <a:ext cx="1767794" cy="5134214"/>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1" y="321"/>
            <a:ext cx="9142858" cy="5142857"/>
          </a:xfrm>
          <a:prstGeom prst="rect">
            <a:avLst/>
          </a:prstGeom>
        </p:spPr>
      </p:pic>
      <p:sp>
        <p:nvSpPr>
          <p:cNvPr id="2" name="Title 1"/>
          <p:cNvSpPr>
            <a:spLocks noGrp="1"/>
          </p:cNvSpPr>
          <p:nvPr>
            <p:ph type="ctrTitle"/>
          </p:nvPr>
        </p:nvSpPr>
        <p:spPr>
          <a:xfrm>
            <a:off x="2881314" y="2193925"/>
            <a:ext cx="4932362" cy="2466975"/>
          </a:xfrm>
        </p:spPr>
        <p:txBody>
          <a:bodyPr>
            <a:noAutofit/>
          </a:bodyPr>
          <a:lstStyle>
            <a:lvl1pPr>
              <a:lnSpc>
                <a:spcPct val="100000"/>
              </a:lnSpc>
              <a:defRPr sz="3200" b="1">
                <a:solidFill>
                  <a:schemeClr val="bg1"/>
                </a:solidFill>
                <a:latin typeface="Vodafone Rg" pitchFamily="34" charset="0"/>
              </a:defRPr>
            </a:lvl1pPr>
          </a:lstStyle>
          <a:p>
            <a:r>
              <a:rPr lang="en-US" smtClean="0"/>
              <a:t>Click to edit Master title style</a:t>
            </a:r>
            <a:endParaRPr lang="en-GB" dirty="0"/>
          </a:p>
        </p:txBody>
      </p:sp>
      <p:sp>
        <p:nvSpPr>
          <p:cNvPr id="8" name="Footer Placeholder 7"/>
          <p:cNvSpPr>
            <a:spLocks noGrp="1"/>
          </p:cNvSpPr>
          <p:nvPr>
            <p:ph type="ftr" sz="quarter" idx="10"/>
          </p:nvPr>
        </p:nvSpPr>
        <p:spPr>
          <a:xfrm>
            <a:off x="457200" y="4745241"/>
            <a:ext cx="2087880" cy="274637"/>
          </a:xfrm>
          <a:prstGeom prst="rect">
            <a:avLst/>
          </a:prstGeom>
        </p:spPr>
        <p:txBody>
          <a:bodyPr/>
          <a:lstStyle>
            <a:lvl1pPr>
              <a:defRPr>
                <a:solidFill>
                  <a:schemeClr val="bg1"/>
                </a:solidFill>
              </a:defRPr>
            </a:lvl1pPr>
          </a:lstStyle>
          <a:p>
            <a:r>
              <a:rPr lang="en-GB" dirty="0" smtClean="0"/>
              <a:t>Insert Confidentiality Level in slide footer </a:t>
            </a:r>
            <a:endParaRPr lang="en-GB" dirty="0"/>
          </a:p>
        </p:txBody>
      </p:sp>
      <p:sp>
        <p:nvSpPr>
          <p:cNvPr id="9" name="Slide Number Placeholder 8"/>
          <p:cNvSpPr>
            <a:spLocks noGrp="1"/>
          </p:cNvSpPr>
          <p:nvPr>
            <p:ph type="sldNum" sz="quarter" idx="11"/>
          </p:nvPr>
        </p:nvSpPr>
        <p:spPr>
          <a:xfrm>
            <a:off x="4365295" y="4746278"/>
            <a:ext cx="413410" cy="274637"/>
          </a:xfrm>
          <a:prstGeom prst="rect">
            <a:avLst/>
          </a:prstGeom>
        </p:spPr>
        <p:txBody>
          <a:bodyPr/>
          <a:lstStyle>
            <a:lvl1pPr>
              <a:defRPr>
                <a:solidFill>
                  <a:schemeClr val="bg1"/>
                </a:solidFill>
              </a:defRPr>
            </a:lvl1pPr>
          </a:lstStyle>
          <a:p>
            <a:fld id="{72A83A2B-3358-44F8-83A0-4598795D8FB5}" type="slidenum">
              <a:rPr lang="en-GB" smtClean="0"/>
              <a:pPr/>
              <a:t>‹#›</a:t>
            </a:fld>
            <a:endParaRPr lang="en-GB" dirty="0"/>
          </a:p>
        </p:txBody>
      </p:sp>
      <p:sp>
        <p:nvSpPr>
          <p:cNvPr id="3" name="Date Placeholder 2"/>
          <p:cNvSpPr>
            <a:spLocks noGrp="1"/>
          </p:cNvSpPr>
          <p:nvPr>
            <p:ph type="dt" sz="half" idx="12"/>
          </p:nvPr>
        </p:nvSpPr>
        <p:spPr>
          <a:xfrm>
            <a:off x="6137275" y="4745241"/>
            <a:ext cx="2133600" cy="274637"/>
          </a:xfrm>
          <a:prstGeom prst="rect">
            <a:avLst/>
          </a:prstGeom>
        </p:spPr>
        <p:txBody>
          <a:bodyPr/>
          <a:lstStyle>
            <a:lvl1pPr>
              <a:defRPr>
                <a:solidFill>
                  <a:schemeClr val="bg1"/>
                </a:solidFill>
              </a:defRPr>
            </a:lvl1pPr>
          </a:lstStyle>
          <a:p>
            <a:fld id="{E7F9C3EA-B052-4E40-B4D9-1645E841D566}" type="datetime3">
              <a:rPr lang="en-US" smtClean="0"/>
              <a:t>1 April 2017</a:t>
            </a:fld>
            <a:endParaRPr lang="en-GB"/>
          </a:p>
        </p:txBody>
      </p:sp>
    </p:spTree>
    <p:extLst>
      <p:ext uri="{BB962C8B-B14F-4D97-AF65-F5344CB8AC3E}">
        <p14:creationId xmlns:p14="http://schemas.microsoft.com/office/powerpoint/2010/main" val="3267546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ivider slide 6">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76206" y="4644"/>
            <a:ext cx="1767794" cy="5134214"/>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1" y="321"/>
            <a:ext cx="9142858" cy="5142857"/>
          </a:xfrm>
          <a:prstGeom prst="rect">
            <a:avLst/>
          </a:prstGeom>
        </p:spPr>
      </p:pic>
      <p:sp>
        <p:nvSpPr>
          <p:cNvPr id="2" name="Title 1"/>
          <p:cNvSpPr>
            <a:spLocks noGrp="1"/>
          </p:cNvSpPr>
          <p:nvPr>
            <p:ph type="ctrTitle"/>
          </p:nvPr>
        </p:nvSpPr>
        <p:spPr>
          <a:xfrm>
            <a:off x="2881314" y="2193925"/>
            <a:ext cx="4932362" cy="2466975"/>
          </a:xfrm>
        </p:spPr>
        <p:txBody>
          <a:bodyPr>
            <a:noAutofit/>
          </a:bodyPr>
          <a:lstStyle>
            <a:lvl1pPr>
              <a:lnSpc>
                <a:spcPct val="100000"/>
              </a:lnSpc>
              <a:defRPr sz="3200" b="1">
                <a:solidFill>
                  <a:schemeClr val="bg1"/>
                </a:solidFill>
                <a:latin typeface="Vodafone Rg" pitchFamily="34" charset="0"/>
              </a:defRPr>
            </a:lvl1pPr>
          </a:lstStyle>
          <a:p>
            <a:r>
              <a:rPr lang="en-US" smtClean="0"/>
              <a:t>Click to edit Master title style</a:t>
            </a:r>
            <a:endParaRPr lang="en-GB" dirty="0"/>
          </a:p>
        </p:txBody>
      </p:sp>
      <p:sp>
        <p:nvSpPr>
          <p:cNvPr id="8" name="Footer Placeholder 7"/>
          <p:cNvSpPr>
            <a:spLocks noGrp="1"/>
          </p:cNvSpPr>
          <p:nvPr>
            <p:ph type="ftr" sz="quarter" idx="10"/>
          </p:nvPr>
        </p:nvSpPr>
        <p:spPr>
          <a:xfrm>
            <a:off x="457200" y="4745241"/>
            <a:ext cx="2087880" cy="274637"/>
          </a:xfrm>
          <a:prstGeom prst="rect">
            <a:avLst/>
          </a:prstGeom>
        </p:spPr>
        <p:txBody>
          <a:bodyPr/>
          <a:lstStyle>
            <a:lvl1pPr>
              <a:defRPr>
                <a:solidFill>
                  <a:schemeClr val="bg1"/>
                </a:solidFill>
              </a:defRPr>
            </a:lvl1pPr>
          </a:lstStyle>
          <a:p>
            <a:r>
              <a:rPr lang="en-GB" dirty="0" smtClean="0"/>
              <a:t>Insert Confidentiality Level in slide footer </a:t>
            </a:r>
            <a:endParaRPr lang="en-GB" dirty="0"/>
          </a:p>
        </p:txBody>
      </p:sp>
      <p:sp>
        <p:nvSpPr>
          <p:cNvPr id="9" name="Slide Number Placeholder 8"/>
          <p:cNvSpPr>
            <a:spLocks noGrp="1"/>
          </p:cNvSpPr>
          <p:nvPr>
            <p:ph type="sldNum" sz="quarter" idx="11"/>
          </p:nvPr>
        </p:nvSpPr>
        <p:spPr>
          <a:xfrm>
            <a:off x="4365295" y="4746278"/>
            <a:ext cx="413410" cy="274637"/>
          </a:xfrm>
          <a:prstGeom prst="rect">
            <a:avLst/>
          </a:prstGeom>
        </p:spPr>
        <p:txBody>
          <a:bodyPr/>
          <a:lstStyle>
            <a:lvl1pPr>
              <a:defRPr>
                <a:solidFill>
                  <a:schemeClr val="bg1"/>
                </a:solidFill>
              </a:defRPr>
            </a:lvl1pPr>
          </a:lstStyle>
          <a:p>
            <a:fld id="{72A83A2B-3358-44F8-83A0-4598795D8FB5}" type="slidenum">
              <a:rPr lang="en-GB" smtClean="0"/>
              <a:pPr/>
              <a:t>‹#›</a:t>
            </a:fld>
            <a:endParaRPr lang="en-GB" dirty="0"/>
          </a:p>
        </p:txBody>
      </p:sp>
      <p:sp>
        <p:nvSpPr>
          <p:cNvPr id="3" name="Date Placeholder 2"/>
          <p:cNvSpPr>
            <a:spLocks noGrp="1"/>
          </p:cNvSpPr>
          <p:nvPr>
            <p:ph type="dt" sz="half" idx="12"/>
          </p:nvPr>
        </p:nvSpPr>
        <p:spPr>
          <a:xfrm>
            <a:off x="6137275" y="4745241"/>
            <a:ext cx="2133600" cy="274637"/>
          </a:xfrm>
          <a:prstGeom prst="rect">
            <a:avLst/>
          </a:prstGeom>
        </p:spPr>
        <p:txBody>
          <a:bodyPr/>
          <a:lstStyle>
            <a:lvl1pPr>
              <a:defRPr>
                <a:solidFill>
                  <a:schemeClr val="bg1"/>
                </a:solidFill>
              </a:defRPr>
            </a:lvl1pPr>
          </a:lstStyle>
          <a:p>
            <a:fld id="{AEF52C12-CE5E-442B-89E6-2D70F01DFF99}" type="datetime3">
              <a:rPr lang="en-US" smtClean="0"/>
              <a:t>1 April 2017</a:t>
            </a:fld>
            <a:endParaRPr lang="en-GB"/>
          </a:p>
        </p:txBody>
      </p:sp>
    </p:spTree>
    <p:extLst>
      <p:ext uri="{BB962C8B-B14F-4D97-AF65-F5344CB8AC3E}">
        <p14:creationId xmlns:p14="http://schemas.microsoft.com/office/powerpoint/2010/main" val="17873874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vider slide 7">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76206" y="4644"/>
            <a:ext cx="1767794" cy="5134214"/>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1" y="321"/>
            <a:ext cx="9142858" cy="5142857"/>
          </a:xfrm>
          <a:prstGeom prst="rect">
            <a:avLst/>
          </a:prstGeom>
        </p:spPr>
      </p:pic>
      <p:sp>
        <p:nvSpPr>
          <p:cNvPr id="2" name="Title 1"/>
          <p:cNvSpPr>
            <a:spLocks noGrp="1"/>
          </p:cNvSpPr>
          <p:nvPr>
            <p:ph type="ctrTitle"/>
          </p:nvPr>
        </p:nvSpPr>
        <p:spPr>
          <a:xfrm>
            <a:off x="2881314" y="2193925"/>
            <a:ext cx="4932362" cy="2466975"/>
          </a:xfrm>
        </p:spPr>
        <p:txBody>
          <a:bodyPr>
            <a:noAutofit/>
          </a:bodyPr>
          <a:lstStyle>
            <a:lvl1pPr>
              <a:lnSpc>
                <a:spcPct val="100000"/>
              </a:lnSpc>
              <a:defRPr sz="3200" b="1">
                <a:solidFill>
                  <a:schemeClr val="bg1"/>
                </a:solidFill>
                <a:latin typeface="Vodafone Rg" pitchFamily="34" charset="0"/>
              </a:defRPr>
            </a:lvl1pPr>
          </a:lstStyle>
          <a:p>
            <a:r>
              <a:rPr lang="en-US" smtClean="0"/>
              <a:t>Click to edit Master title style</a:t>
            </a:r>
            <a:endParaRPr lang="en-GB" dirty="0"/>
          </a:p>
        </p:txBody>
      </p:sp>
      <p:sp>
        <p:nvSpPr>
          <p:cNvPr id="8" name="Footer Placeholder 7"/>
          <p:cNvSpPr>
            <a:spLocks noGrp="1"/>
          </p:cNvSpPr>
          <p:nvPr>
            <p:ph type="ftr" sz="quarter" idx="10"/>
          </p:nvPr>
        </p:nvSpPr>
        <p:spPr>
          <a:xfrm>
            <a:off x="457200" y="4745241"/>
            <a:ext cx="2087880" cy="274637"/>
          </a:xfrm>
          <a:prstGeom prst="rect">
            <a:avLst/>
          </a:prstGeom>
        </p:spPr>
        <p:txBody>
          <a:bodyPr/>
          <a:lstStyle>
            <a:lvl1pPr>
              <a:defRPr>
                <a:solidFill>
                  <a:schemeClr val="bg1"/>
                </a:solidFill>
              </a:defRPr>
            </a:lvl1pPr>
          </a:lstStyle>
          <a:p>
            <a:r>
              <a:rPr lang="en-GB" dirty="0" smtClean="0"/>
              <a:t>Insert Confidentiality Level in slide footer </a:t>
            </a:r>
            <a:endParaRPr lang="en-GB" dirty="0"/>
          </a:p>
        </p:txBody>
      </p:sp>
      <p:sp>
        <p:nvSpPr>
          <p:cNvPr id="9" name="Slide Number Placeholder 8"/>
          <p:cNvSpPr>
            <a:spLocks noGrp="1"/>
          </p:cNvSpPr>
          <p:nvPr>
            <p:ph type="sldNum" sz="quarter" idx="11"/>
          </p:nvPr>
        </p:nvSpPr>
        <p:spPr>
          <a:xfrm>
            <a:off x="4365295" y="4746278"/>
            <a:ext cx="413410" cy="274637"/>
          </a:xfrm>
          <a:prstGeom prst="rect">
            <a:avLst/>
          </a:prstGeom>
        </p:spPr>
        <p:txBody>
          <a:bodyPr/>
          <a:lstStyle>
            <a:lvl1pPr>
              <a:defRPr>
                <a:solidFill>
                  <a:schemeClr val="bg1"/>
                </a:solidFill>
              </a:defRPr>
            </a:lvl1pPr>
          </a:lstStyle>
          <a:p>
            <a:fld id="{72A83A2B-3358-44F8-83A0-4598795D8FB5}" type="slidenum">
              <a:rPr lang="en-GB" smtClean="0"/>
              <a:pPr/>
              <a:t>‹#›</a:t>
            </a:fld>
            <a:endParaRPr lang="en-GB" dirty="0"/>
          </a:p>
        </p:txBody>
      </p:sp>
      <p:sp>
        <p:nvSpPr>
          <p:cNvPr id="3" name="Date Placeholder 2"/>
          <p:cNvSpPr>
            <a:spLocks noGrp="1"/>
          </p:cNvSpPr>
          <p:nvPr>
            <p:ph type="dt" sz="half" idx="12"/>
          </p:nvPr>
        </p:nvSpPr>
        <p:spPr>
          <a:xfrm>
            <a:off x="6137275" y="4745241"/>
            <a:ext cx="2133600" cy="274637"/>
          </a:xfrm>
          <a:prstGeom prst="rect">
            <a:avLst/>
          </a:prstGeom>
        </p:spPr>
        <p:txBody>
          <a:bodyPr/>
          <a:lstStyle>
            <a:lvl1pPr>
              <a:defRPr>
                <a:solidFill>
                  <a:schemeClr val="bg1"/>
                </a:solidFill>
              </a:defRPr>
            </a:lvl1pPr>
          </a:lstStyle>
          <a:p>
            <a:fld id="{907C57AB-C17D-4691-A24C-327DBC7CA96E}" type="datetime3">
              <a:rPr lang="en-US" smtClean="0"/>
              <a:t>1 April 2017</a:t>
            </a:fld>
            <a:endParaRPr lang="en-GB"/>
          </a:p>
        </p:txBody>
      </p:sp>
    </p:spTree>
    <p:extLst>
      <p:ext uri="{BB962C8B-B14F-4D97-AF65-F5344CB8AC3E}">
        <p14:creationId xmlns:p14="http://schemas.microsoft.com/office/powerpoint/2010/main" val="2123923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03">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102" r="1161"/>
          <a:stretch/>
        </p:blipFill>
        <p:spPr>
          <a:xfrm>
            <a:off x="1510665" y="0"/>
            <a:ext cx="7633335" cy="514350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286"/>
            <a:ext cx="5114327" cy="5138928"/>
          </a:xfrm>
          <a:prstGeom prst="rect">
            <a:avLst/>
          </a:prstGeom>
        </p:spPr>
      </p:pic>
      <p:sp>
        <p:nvSpPr>
          <p:cNvPr id="2" name="Title 1"/>
          <p:cNvSpPr>
            <a:spLocks noGrp="1"/>
          </p:cNvSpPr>
          <p:nvPr>
            <p:ph type="ctrTitle"/>
          </p:nvPr>
        </p:nvSpPr>
        <p:spPr>
          <a:xfrm>
            <a:off x="469536" y="2558448"/>
            <a:ext cx="3810363" cy="1393833"/>
          </a:xfrm>
        </p:spPr>
        <p:txBody>
          <a:bodyPr>
            <a:normAutofit/>
          </a:bodyPr>
          <a:lstStyle>
            <a:lvl1pPr algn="l">
              <a:lnSpc>
                <a:spcPts val="3440"/>
              </a:lnSpc>
              <a:defRPr sz="3200" b="1" i="0">
                <a:solidFill>
                  <a:schemeClr val="bg1"/>
                </a:solidFill>
                <a:latin typeface="Vodafone Rg"/>
                <a:cs typeface="Vodafone Rg"/>
              </a:defRPr>
            </a:lvl1pPr>
          </a:lstStyle>
          <a:p>
            <a:r>
              <a:rPr lang="en-US" smtClean="0"/>
              <a:t>Click to edit Master title style</a:t>
            </a:r>
            <a:endParaRPr lang="en-GB" dirty="0"/>
          </a:p>
        </p:txBody>
      </p:sp>
      <p:sp>
        <p:nvSpPr>
          <p:cNvPr id="3" name="Subtitle 2"/>
          <p:cNvSpPr>
            <a:spLocks noGrp="1"/>
          </p:cNvSpPr>
          <p:nvPr>
            <p:ph type="subTitle" idx="1"/>
          </p:nvPr>
        </p:nvSpPr>
        <p:spPr>
          <a:xfrm>
            <a:off x="469535" y="3978013"/>
            <a:ext cx="3819727" cy="682887"/>
          </a:xfrm>
        </p:spPr>
        <p:txBody>
          <a:bodyPr>
            <a:noAutofit/>
          </a:bodyPr>
          <a:lstStyle>
            <a:lvl1pPr marL="0" indent="0" algn="l">
              <a:buNone/>
              <a:defRPr sz="16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dirty="0"/>
          </a:p>
        </p:txBody>
      </p:sp>
      <p:sp>
        <p:nvSpPr>
          <p:cNvPr id="4" name="Footer Placeholder 3"/>
          <p:cNvSpPr>
            <a:spLocks noGrp="1"/>
          </p:cNvSpPr>
          <p:nvPr>
            <p:ph type="ftr" sz="quarter" idx="10"/>
          </p:nvPr>
        </p:nvSpPr>
        <p:spPr>
          <a:xfrm>
            <a:off x="457200" y="4745241"/>
            <a:ext cx="2087880" cy="274637"/>
          </a:xfrm>
          <a:prstGeom prst="rect">
            <a:avLst/>
          </a:prstGeom>
        </p:spPr>
        <p:txBody>
          <a:bodyPr/>
          <a:lstStyle>
            <a:lvl1pPr>
              <a:defRPr>
                <a:solidFill>
                  <a:schemeClr val="bg1"/>
                </a:solidFill>
              </a:defRPr>
            </a:lvl1pPr>
          </a:lstStyle>
          <a:p>
            <a:r>
              <a:rPr lang="en-GB" dirty="0" smtClean="0"/>
              <a:t>Insert Confidentiality Level in slide footer </a:t>
            </a:r>
            <a:endParaRPr lang="en-GB" dirty="0"/>
          </a:p>
        </p:txBody>
      </p:sp>
    </p:spTree>
    <p:extLst>
      <p:ext uri="{BB962C8B-B14F-4D97-AF65-F5344CB8AC3E}">
        <p14:creationId xmlns:p14="http://schemas.microsoft.com/office/powerpoint/2010/main" val="1548770387"/>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ivider slide 8">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76206" y="4644"/>
            <a:ext cx="1767794" cy="5134214"/>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1" y="321"/>
            <a:ext cx="9142858" cy="5142857"/>
          </a:xfrm>
          <a:prstGeom prst="rect">
            <a:avLst/>
          </a:prstGeom>
        </p:spPr>
      </p:pic>
      <p:sp>
        <p:nvSpPr>
          <p:cNvPr id="2" name="Title 1"/>
          <p:cNvSpPr>
            <a:spLocks noGrp="1"/>
          </p:cNvSpPr>
          <p:nvPr>
            <p:ph type="ctrTitle"/>
          </p:nvPr>
        </p:nvSpPr>
        <p:spPr>
          <a:xfrm>
            <a:off x="2881314" y="2193925"/>
            <a:ext cx="4932362" cy="2466975"/>
          </a:xfrm>
        </p:spPr>
        <p:txBody>
          <a:bodyPr>
            <a:noAutofit/>
          </a:bodyPr>
          <a:lstStyle>
            <a:lvl1pPr>
              <a:lnSpc>
                <a:spcPct val="100000"/>
              </a:lnSpc>
              <a:defRPr sz="3200" b="1">
                <a:solidFill>
                  <a:schemeClr val="bg1"/>
                </a:solidFill>
                <a:latin typeface="Vodafone Rg" pitchFamily="34" charset="0"/>
              </a:defRPr>
            </a:lvl1pPr>
          </a:lstStyle>
          <a:p>
            <a:r>
              <a:rPr lang="en-US" smtClean="0"/>
              <a:t>Click to edit Master title style</a:t>
            </a:r>
            <a:endParaRPr lang="en-GB" dirty="0"/>
          </a:p>
        </p:txBody>
      </p:sp>
      <p:sp>
        <p:nvSpPr>
          <p:cNvPr id="8" name="Footer Placeholder 7"/>
          <p:cNvSpPr>
            <a:spLocks noGrp="1"/>
          </p:cNvSpPr>
          <p:nvPr>
            <p:ph type="ftr" sz="quarter" idx="10"/>
          </p:nvPr>
        </p:nvSpPr>
        <p:spPr>
          <a:xfrm>
            <a:off x="457200" y="4745241"/>
            <a:ext cx="2087880" cy="274637"/>
          </a:xfrm>
          <a:prstGeom prst="rect">
            <a:avLst/>
          </a:prstGeom>
        </p:spPr>
        <p:txBody>
          <a:bodyPr/>
          <a:lstStyle>
            <a:lvl1pPr>
              <a:defRPr>
                <a:solidFill>
                  <a:schemeClr val="bg1"/>
                </a:solidFill>
              </a:defRPr>
            </a:lvl1pPr>
          </a:lstStyle>
          <a:p>
            <a:r>
              <a:rPr lang="en-GB" dirty="0" smtClean="0"/>
              <a:t>Insert Confidentiality Level in slide footer </a:t>
            </a:r>
            <a:endParaRPr lang="en-GB" dirty="0"/>
          </a:p>
        </p:txBody>
      </p:sp>
      <p:sp>
        <p:nvSpPr>
          <p:cNvPr id="9" name="Slide Number Placeholder 8"/>
          <p:cNvSpPr>
            <a:spLocks noGrp="1"/>
          </p:cNvSpPr>
          <p:nvPr>
            <p:ph type="sldNum" sz="quarter" idx="11"/>
          </p:nvPr>
        </p:nvSpPr>
        <p:spPr>
          <a:xfrm>
            <a:off x="4365295" y="4746278"/>
            <a:ext cx="413410" cy="274637"/>
          </a:xfrm>
          <a:prstGeom prst="rect">
            <a:avLst/>
          </a:prstGeom>
        </p:spPr>
        <p:txBody>
          <a:bodyPr/>
          <a:lstStyle>
            <a:lvl1pPr>
              <a:defRPr>
                <a:solidFill>
                  <a:schemeClr val="bg1"/>
                </a:solidFill>
              </a:defRPr>
            </a:lvl1pPr>
          </a:lstStyle>
          <a:p>
            <a:fld id="{72A83A2B-3358-44F8-83A0-4598795D8FB5}" type="slidenum">
              <a:rPr lang="en-GB" smtClean="0"/>
              <a:pPr/>
              <a:t>‹#›</a:t>
            </a:fld>
            <a:endParaRPr lang="en-GB" dirty="0"/>
          </a:p>
        </p:txBody>
      </p:sp>
      <p:sp>
        <p:nvSpPr>
          <p:cNvPr id="3" name="Date Placeholder 2"/>
          <p:cNvSpPr>
            <a:spLocks noGrp="1"/>
          </p:cNvSpPr>
          <p:nvPr>
            <p:ph type="dt" sz="half" idx="12"/>
          </p:nvPr>
        </p:nvSpPr>
        <p:spPr>
          <a:xfrm>
            <a:off x="6137275" y="4745241"/>
            <a:ext cx="2133600" cy="274637"/>
          </a:xfrm>
          <a:prstGeom prst="rect">
            <a:avLst/>
          </a:prstGeom>
        </p:spPr>
        <p:txBody>
          <a:bodyPr/>
          <a:lstStyle>
            <a:lvl1pPr>
              <a:defRPr>
                <a:solidFill>
                  <a:schemeClr val="bg1"/>
                </a:solidFill>
              </a:defRPr>
            </a:lvl1pPr>
          </a:lstStyle>
          <a:p>
            <a:fld id="{8A504D0F-E1AC-4304-B8AE-5379FBE9068A}" type="datetime3">
              <a:rPr lang="en-US" smtClean="0"/>
              <a:t>1 April 2017</a:t>
            </a:fld>
            <a:endParaRPr lang="en-GB"/>
          </a:p>
        </p:txBody>
      </p:sp>
    </p:spTree>
    <p:extLst>
      <p:ext uri="{BB962C8B-B14F-4D97-AF65-F5344CB8AC3E}">
        <p14:creationId xmlns:p14="http://schemas.microsoft.com/office/powerpoint/2010/main" val="18741517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ivider slide 9">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76206" y="4644"/>
            <a:ext cx="1767794" cy="5134214"/>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1" y="321"/>
            <a:ext cx="9142858" cy="5142857"/>
          </a:xfrm>
          <a:prstGeom prst="rect">
            <a:avLst/>
          </a:prstGeom>
        </p:spPr>
      </p:pic>
      <p:sp>
        <p:nvSpPr>
          <p:cNvPr id="2" name="Title 1"/>
          <p:cNvSpPr>
            <a:spLocks noGrp="1"/>
          </p:cNvSpPr>
          <p:nvPr>
            <p:ph type="ctrTitle"/>
          </p:nvPr>
        </p:nvSpPr>
        <p:spPr>
          <a:xfrm>
            <a:off x="2881314" y="2193925"/>
            <a:ext cx="4932362" cy="2466975"/>
          </a:xfrm>
        </p:spPr>
        <p:txBody>
          <a:bodyPr>
            <a:noAutofit/>
          </a:bodyPr>
          <a:lstStyle>
            <a:lvl1pPr>
              <a:lnSpc>
                <a:spcPct val="100000"/>
              </a:lnSpc>
              <a:defRPr sz="3200" b="1">
                <a:solidFill>
                  <a:schemeClr val="bg1"/>
                </a:solidFill>
                <a:latin typeface="Vodafone Rg" pitchFamily="34" charset="0"/>
              </a:defRPr>
            </a:lvl1pPr>
          </a:lstStyle>
          <a:p>
            <a:r>
              <a:rPr lang="en-US" smtClean="0"/>
              <a:t>Click to edit Master title style</a:t>
            </a:r>
            <a:endParaRPr lang="en-GB" dirty="0"/>
          </a:p>
        </p:txBody>
      </p:sp>
      <p:sp>
        <p:nvSpPr>
          <p:cNvPr id="8" name="Footer Placeholder 7"/>
          <p:cNvSpPr>
            <a:spLocks noGrp="1"/>
          </p:cNvSpPr>
          <p:nvPr>
            <p:ph type="ftr" sz="quarter" idx="10"/>
          </p:nvPr>
        </p:nvSpPr>
        <p:spPr>
          <a:xfrm>
            <a:off x="457200" y="4745241"/>
            <a:ext cx="2087880" cy="274637"/>
          </a:xfrm>
          <a:prstGeom prst="rect">
            <a:avLst/>
          </a:prstGeom>
        </p:spPr>
        <p:txBody>
          <a:bodyPr/>
          <a:lstStyle>
            <a:lvl1pPr>
              <a:defRPr>
                <a:solidFill>
                  <a:schemeClr val="bg1"/>
                </a:solidFill>
              </a:defRPr>
            </a:lvl1pPr>
          </a:lstStyle>
          <a:p>
            <a:r>
              <a:rPr lang="en-GB" dirty="0" smtClean="0"/>
              <a:t>Insert Confidentiality Level in slide footer </a:t>
            </a:r>
            <a:endParaRPr lang="en-GB" dirty="0"/>
          </a:p>
        </p:txBody>
      </p:sp>
      <p:sp>
        <p:nvSpPr>
          <p:cNvPr id="9" name="Slide Number Placeholder 8"/>
          <p:cNvSpPr>
            <a:spLocks noGrp="1"/>
          </p:cNvSpPr>
          <p:nvPr>
            <p:ph type="sldNum" sz="quarter" idx="11"/>
          </p:nvPr>
        </p:nvSpPr>
        <p:spPr>
          <a:xfrm>
            <a:off x="4365295" y="4746278"/>
            <a:ext cx="413410" cy="274637"/>
          </a:xfrm>
          <a:prstGeom prst="rect">
            <a:avLst/>
          </a:prstGeom>
        </p:spPr>
        <p:txBody>
          <a:bodyPr/>
          <a:lstStyle>
            <a:lvl1pPr>
              <a:defRPr>
                <a:solidFill>
                  <a:schemeClr val="bg1"/>
                </a:solidFill>
              </a:defRPr>
            </a:lvl1pPr>
          </a:lstStyle>
          <a:p>
            <a:fld id="{72A83A2B-3358-44F8-83A0-4598795D8FB5}" type="slidenum">
              <a:rPr lang="en-GB" smtClean="0"/>
              <a:pPr/>
              <a:t>‹#›</a:t>
            </a:fld>
            <a:endParaRPr lang="en-GB" dirty="0"/>
          </a:p>
        </p:txBody>
      </p:sp>
      <p:sp>
        <p:nvSpPr>
          <p:cNvPr id="3" name="Date Placeholder 2"/>
          <p:cNvSpPr>
            <a:spLocks noGrp="1"/>
          </p:cNvSpPr>
          <p:nvPr>
            <p:ph type="dt" sz="half" idx="12"/>
          </p:nvPr>
        </p:nvSpPr>
        <p:spPr>
          <a:xfrm>
            <a:off x="6137275" y="4745241"/>
            <a:ext cx="2133600" cy="274637"/>
          </a:xfrm>
          <a:prstGeom prst="rect">
            <a:avLst/>
          </a:prstGeom>
        </p:spPr>
        <p:txBody>
          <a:bodyPr/>
          <a:lstStyle>
            <a:lvl1pPr>
              <a:defRPr>
                <a:solidFill>
                  <a:schemeClr val="bg1"/>
                </a:solidFill>
              </a:defRPr>
            </a:lvl1pPr>
          </a:lstStyle>
          <a:p>
            <a:fld id="{8A5566FC-4787-466A-B7CE-90105A3A508A}" type="datetime3">
              <a:rPr lang="en-US" smtClean="0"/>
              <a:t>1 April 2017</a:t>
            </a:fld>
            <a:endParaRPr lang="en-GB"/>
          </a:p>
        </p:txBody>
      </p:sp>
    </p:spTree>
    <p:extLst>
      <p:ext uri="{BB962C8B-B14F-4D97-AF65-F5344CB8AC3E}">
        <p14:creationId xmlns:p14="http://schemas.microsoft.com/office/powerpoint/2010/main" val="25340853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vider slide 10">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76206" y="4644"/>
            <a:ext cx="1767794" cy="5134214"/>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1" y="321"/>
            <a:ext cx="9142858" cy="5142857"/>
          </a:xfrm>
          <a:prstGeom prst="rect">
            <a:avLst/>
          </a:prstGeom>
        </p:spPr>
      </p:pic>
      <p:sp>
        <p:nvSpPr>
          <p:cNvPr id="2" name="Title 1"/>
          <p:cNvSpPr>
            <a:spLocks noGrp="1"/>
          </p:cNvSpPr>
          <p:nvPr>
            <p:ph type="ctrTitle"/>
          </p:nvPr>
        </p:nvSpPr>
        <p:spPr>
          <a:xfrm>
            <a:off x="2881314" y="2193925"/>
            <a:ext cx="4932362" cy="2466975"/>
          </a:xfrm>
        </p:spPr>
        <p:txBody>
          <a:bodyPr>
            <a:noAutofit/>
          </a:bodyPr>
          <a:lstStyle>
            <a:lvl1pPr>
              <a:lnSpc>
                <a:spcPct val="100000"/>
              </a:lnSpc>
              <a:defRPr sz="3200" b="1">
                <a:solidFill>
                  <a:schemeClr val="bg1"/>
                </a:solidFill>
                <a:latin typeface="Vodafone Rg" pitchFamily="34" charset="0"/>
              </a:defRPr>
            </a:lvl1pPr>
          </a:lstStyle>
          <a:p>
            <a:r>
              <a:rPr lang="en-US" smtClean="0"/>
              <a:t>Click to edit Master title style</a:t>
            </a:r>
            <a:endParaRPr lang="en-GB" dirty="0"/>
          </a:p>
        </p:txBody>
      </p:sp>
      <p:sp>
        <p:nvSpPr>
          <p:cNvPr id="8" name="Footer Placeholder 7"/>
          <p:cNvSpPr>
            <a:spLocks noGrp="1"/>
          </p:cNvSpPr>
          <p:nvPr>
            <p:ph type="ftr" sz="quarter" idx="10"/>
          </p:nvPr>
        </p:nvSpPr>
        <p:spPr>
          <a:xfrm>
            <a:off x="457200" y="4745241"/>
            <a:ext cx="2087880" cy="274637"/>
          </a:xfrm>
          <a:prstGeom prst="rect">
            <a:avLst/>
          </a:prstGeom>
        </p:spPr>
        <p:txBody>
          <a:bodyPr/>
          <a:lstStyle>
            <a:lvl1pPr>
              <a:defRPr>
                <a:solidFill>
                  <a:schemeClr val="bg1"/>
                </a:solidFill>
              </a:defRPr>
            </a:lvl1pPr>
          </a:lstStyle>
          <a:p>
            <a:r>
              <a:rPr lang="en-GB" dirty="0" smtClean="0"/>
              <a:t>Insert Confidentiality Level in slide footer </a:t>
            </a:r>
            <a:endParaRPr lang="en-GB" dirty="0"/>
          </a:p>
        </p:txBody>
      </p:sp>
      <p:sp>
        <p:nvSpPr>
          <p:cNvPr id="9" name="Slide Number Placeholder 8"/>
          <p:cNvSpPr>
            <a:spLocks noGrp="1"/>
          </p:cNvSpPr>
          <p:nvPr>
            <p:ph type="sldNum" sz="quarter" idx="11"/>
          </p:nvPr>
        </p:nvSpPr>
        <p:spPr>
          <a:xfrm>
            <a:off x="4365295" y="4746278"/>
            <a:ext cx="413410" cy="274637"/>
          </a:xfrm>
          <a:prstGeom prst="rect">
            <a:avLst/>
          </a:prstGeom>
        </p:spPr>
        <p:txBody>
          <a:bodyPr/>
          <a:lstStyle>
            <a:lvl1pPr>
              <a:defRPr>
                <a:solidFill>
                  <a:schemeClr val="bg1"/>
                </a:solidFill>
              </a:defRPr>
            </a:lvl1pPr>
          </a:lstStyle>
          <a:p>
            <a:fld id="{72A83A2B-3358-44F8-83A0-4598795D8FB5}" type="slidenum">
              <a:rPr lang="en-GB" smtClean="0"/>
              <a:pPr/>
              <a:t>‹#›</a:t>
            </a:fld>
            <a:endParaRPr lang="en-GB" dirty="0"/>
          </a:p>
        </p:txBody>
      </p:sp>
      <p:sp>
        <p:nvSpPr>
          <p:cNvPr id="4" name="Date Placeholder 3"/>
          <p:cNvSpPr>
            <a:spLocks noGrp="1"/>
          </p:cNvSpPr>
          <p:nvPr>
            <p:ph type="dt" sz="half" idx="12"/>
          </p:nvPr>
        </p:nvSpPr>
        <p:spPr>
          <a:xfrm>
            <a:off x="6137275" y="4745241"/>
            <a:ext cx="2133600" cy="274637"/>
          </a:xfrm>
          <a:prstGeom prst="rect">
            <a:avLst/>
          </a:prstGeom>
        </p:spPr>
        <p:txBody>
          <a:bodyPr/>
          <a:lstStyle>
            <a:lvl1pPr>
              <a:defRPr>
                <a:solidFill>
                  <a:schemeClr val="bg1"/>
                </a:solidFill>
              </a:defRPr>
            </a:lvl1pPr>
          </a:lstStyle>
          <a:p>
            <a:fld id="{697D0F69-2146-4E9F-A3D1-93E5649E97AD}" type="datetime3">
              <a:rPr lang="en-US" smtClean="0"/>
              <a:t>1 April 2017</a:t>
            </a:fld>
            <a:endParaRPr lang="en-GB"/>
          </a:p>
        </p:txBody>
      </p:sp>
    </p:spTree>
    <p:extLst>
      <p:ext uri="{BB962C8B-B14F-4D97-AF65-F5344CB8AC3E}">
        <p14:creationId xmlns:p14="http://schemas.microsoft.com/office/powerpoint/2010/main" val="32793017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4x3 Video placeholder">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38189" t="24727" r="20692" b="38924"/>
          <a:stretch/>
        </p:blipFill>
        <p:spPr>
          <a:xfrm>
            <a:off x="8627623" y="4286700"/>
            <a:ext cx="516377" cy="856800"/>
          </a:xfrm>
          <a:prstGeom prst="rect">
            <a:avLst/>
          </a:prstGeom>
        </p:spPr>
      </p:pic>
      <p:sp>
        <p:nvSpPr>
          <p:cNvPr id="5" name="Media Placeholder 4"/>
          <p:cNvSpPr>
            <a:spLocks noGrp="1"/>
          </p:cNvSpPr>
          <p:nvPr>
            <p:ph type="media" sz="quarter" idx="10" hasCustomPrompt="1"/>
          </p:nvPr>
        </p:nvSpPr>
        <p:spPr>
          <a:xfrm>
            <a:off x="1916147" y="1081088"/>
            <a:ext cx="4892606" cy="3669454"/>
          </a:xfrm>
          <a:solidFill>
            <a:schemeClr val="tx1"/>
          </a:solidFill>
        </p:spPr>
        <p:txBody>
          <a:bodyPr lIns="72000" tIns="72000"/>
          <a:lstStyle>
            <a:lvl1pPr marL="0" indent="0">
              <a:buNone/>
              <a:defRPr>
                <a:solidFill>
                  <a:srgbClr val="FFFFFF"/>
                </a:solidFill>
              </a:defRPr>
            </a:lvl1pPr>
          </a:lstStyle>
          <a:p>
            <a:r>
              <a:rPr lang="en-US" dirty="0" smtClean="0"/>
              <a:t>Insert 4x3 video</a:t>
            </a:r>
            <a:endParaRPr lang="en-US" dirty="0"/>
          </a:p>
        </p:txBody>
      </p:sp>
      <p:sp>
        <p:nvSpPr>
          <p:cNvPr id="6" name="Footer Placeholder 5"/>
          <p:cNvSpPr>
            <a:spLocks noGrp="1"/>
          </p:cNvSpPr>
          <p:nvPr>
            <p:ph type="ftr" sz="quarter" idx="11"/>
          </p:nvPr>
        </p:nvSpPr>
        <p:spPr>
          <a:xfrm>
            <a:off x="457200" y="4745241"/>
            <a:ext cx="2087880" cy="274637"/>
          </a:xfrm>
          <a:prstGeom prst="rect">
            <a:avLst/>
          </a:prstGeom>
        </p:spPr>
        <p:txBody>
          <a:bodyPr/>
          <a:lstStyle>
            <a:lvl1pPr>
              <a:defRPr>
                <a:solidFill>
                  <a:schemeClr val="bg1"/>
                </a:solidFill>
              </a:defRPr>
            </a:lvl1pPr>
          </a:lstStyle>
          <a:p>
            <a:r>
              <a:rPr lang="en-GB" dirty="0" smtClean="0"/>
              <a:t>Insert Confidentiality Level in slide footer </a:t>
            </a:r>
            <a:endParaRPr lang="en-GB" dirty="0"/>
          </a:p>
        </p:txBody>
      </p:sp>
      <p:sp>
        <p:nvSpPr>
          <p:cNvPr id="2" name="Slide Number Placeholder 1"/>
          <p:cNvSpPr>
            <a:spLocks noGrp="1"/>
          </p:cNvSpPr>
          <p:nvPr>
            <p:ph type="sldNum" sz="quarter" idx="12"/>
          </p:nvPr>
        </p:nvSpPr>
        <p:spPr>
          <a:xfrm>
            <a:off x="4365295" y="4746278"/>
            <a:ext cx="413410" cy="274637"/>
          </a:xfrm>
          <a:prstGeom prst="rect">
            <a:avLst/>
          </a:prstGeom>
        </p:spPr>
        <p:txBody>
          <a:bodyPr/>
          <a:lstStyle>
            <a:lvl1pPr>
              <a:defRPr>
                <a:solidFill>
                  <a:schemeClr val="bg1"/>
                </a:solidFill>
              </a:defRPr>
            </a:lvl1pPr>
          </a:lstStyle>
          <a:p>
            <a:fld id="{72A83A2B-3358-44F8-83A0-4598795D8FB5}" type="slidenum">
              <a:rPr lang="en-GB" smtClean="0"/>
              <a:pPr/>
              <a:t>‹#›</a:t>
            </a:fld>
            <a:endParaRPr lang="en-GB" dirty="0"/>
          </a:p>
        </p:txBody>
      </p:sp>
      <p:sp>
        <p:nvSpPr>
          <p:cNvPr id="3" name="Date Placeholder 2"/>
          <p:cNvSpPr>
            <a:spLocks noGrp="1"/>
          </p:cNvSpPr>
          <p:nvPr>
            <p:ph type="dt" sz="half" idx="13"/>
          </p:nvPr>
        </p:nvSpPr>
        <p:spPr>
          <a:xfrm>
            <a:off x="6137275" y="4745241"/>
            <a:ext cx="2133600" cy="274637"/>
          </a:xfrm>
          <a:prstGeom prst="rect">
            <a:avLst/>
          </a:prstGeom>
        </p:spPr>
        <p:txBody>
          <a:bodyPr/>
          <a:lstStyle>
            <a:lvl1pPr>
              <a:defRPr>
                <a:solidFill>
                  <a:schemeClr val="bg1"/>
                </a:solidFill>
              </a:defRPr>
            </a:lvl1pPr>
          </a:lstStyle>
          <a:p>
            <a:fld id="{4D5AC188-290C-4949-8FC0-898609ABB1F0}" type="datetime3">
              <a:rPr lang="en-US" smtClean="0"/>
              <a:t>1 April 2017</a:t>
            </a:fld>
            <a:endParaRPr lang="en-GB"/>
          </a:p>
        </p:txBody>
      </p:sp>
    </p:spTree>
    <p:extLst>
      <p:ext uri="{BB962C8B-B14F-4D97-AF65-F5344CB8AC3E}">
        <p14:creationId xmlns:p14="http://schemas.microsoft.com/office/powerpoint/2010/main" val="7714754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6x9 Video placeholder">
    <p:bg>
      <p:bgPr>
        <a:solidFill>
          <a:schemeClr val="accent1"/>
        </a:solidFill>
        <a:effectLst/>
      </p:bgPr>
    </p:bg>
    <p:spTree>
      <p:nvGrpSpPr>
        <p:cNvPr id="1" name=""/>
        <p:cNvGrpSpPr/>
        <p:nvPr/>
      </p:nvGrpSpPr>
      <p:grpSpPr>
        <a:xfrm>
          <a:off x="0" y="0"/>
          <a:ext cx="0" cy="0"/>
          <a:chOff x="0" y="0"/>
          <a:chExt cx="0" cy="0"/>
        </a:xfrm>
      </p:grpSpPr>
      <p:sp>
        <p:nvSpPr>
          <p:cNvPr id="5" name="Media Placeholder 4"/>
          <p:cNvSpPr>
            <a:spLocks noGrp="1"/>
          </p:cNvSpPr>
          <p:nvPr>
            <p:ph type="media" sz="quarter" idx="10" hasCustomPrompt="1"/>
          </p:nvPr>
        </p:nvSpPr>
        <p:spPr>
          <a:xfrm>
            <a:off x="1183570" y="1081088"/>
            <a:ext cx="6364110" cy="3579812"/>
          </a:xfrm>
          <a:solidFill>
            <a:schemeClr val="tx1"/>
          </a:solidFill>
        </p:spPr>
        <p:txBody>
          <a:bodyPr lIns="72000" tIns="72000"/>
          <a:lstStyle>
            <a:lvl1pPr marL="0" indent="0">
              <a:buNone/>
              <a:defRPr>
                <a:solidFill>
                  <a:srgbClr val="FFFFFF"/>
                </a:solidFill>
              </a:defRPr>
            </a:lvl1pPr>
          </a:lstStyle>
          <a:p>
            <a:r>
              <a:rPr lang="en-US" dirty="0" smtClean="0"/>
              <a:t>Insert 16x9 video</a:t>
            </a:r>
            <a:endParaRPr lang="en-US" dirty="0"/>
          </a:p>
        </p:txBody>
      </p:sp>
      <p:sp>
        <p:nvSpPr>
          <p:cNvPr id="8" name="Footer Placeholder 7"/>
          <p:cNvSpPr>
            <a:spLocks noGrp="1"/>
          </p:cNvSpPr>
          <p:nvPr>
            <p:ph type="ftr" sz="quarter" idx="11"/>
          </p:nvPr>
        </p:nvSpPr>
        <p:spPr>
          <a:xfrm>
            <a:off x="457200" y="4745241"/>
            <a:ext cx="2087880" cy="274637"/>
          </a:xfrm>
          <a:prstGeom prst="rect">
            <a:avLst/>
          </a:prstGeom>
        </p:spPr>
        <p:txBody>
          <a:bodyPr/>
          <a:lstStyle>
            <a:lvl1pPr>
              <a:defRPr>
                <a:solidFill>
                  <a:schemeClr val="bg1"/>
                </a:solidFill>
              </a:defRPr>
            </a:lvl1pPr>
          </a:lstStyle>
          <a:p>
            <a:r>
              <a:rPr lang="en-GB" dirty="0" smtClean="0"/>
              <a:t>Insert Confidentiality Level in slide footer </a:t>
            </a:r>
            <a:endParaRPr lang="en-GB" dirty="0"/>
          </a:p>
        </p:txBody>
      </p:sp>
      <p:sp>
        <p:nvSpPr>
          <p:cNvPr id="2" name="Slide Number Placeholder 1"/>
          <p:cNvSpPr>
            <a:spLocks noGrp="1"/>
          </p:cNvSpPr>
          <p:nvPr>
            <p:ph type="sldNum" sz="quarter" idx="12"/>
          </p:nvPr>
        </p:nvSpPr>
        <p:spPr>
          <a:xfrm>
            <a:off x="4365295" y="4746278"/>
            <a:ext cx="413410" cy="274637"/>
          </a:xfrm>
          <a:prstGeom prst="rect">
            <a:avLst/>
          </a:prstGeom>
        </p:spPr>
        <p:txBody>
          <a:bodyPr/>
          <a:lstStyle>
            <a:lvl1pPr>
              <a:defRPr>
                <a:solidFill>
                  <a:schemeClr val="bg1"/>
                </a:solidFill>
              </a:defRPr>
            </a:lvl1pPr>
          </a:lstStyle>
          <a:p>
            <a:fld id="{72A83A2B-3358-44F8-83A0-4598795D8FB5}" type="slidenum">
              <a:rPr lang="en-GB" smtClean="0"/>
              <a:pPr/>
              <a:t>‹#›</a:t>
            </a:fld>
            <a:endParaRPr lang="en-GB"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38189" t="24727" r="20692" b="38924"/>
          <a:stretch/>
        </p:blipFill>
        <p:spPr>
          <a:xfrm>
            <a:off x="8627623" y="4286700"/>
            <a:ext cx="516377" cy="856800"/>
          </a:xfrm>
          <a:prstGeom prst="rect">
            <a:avLst/>
          </a:prstGeom>
        </p:spPr>
      </p:pic>
      <p:sp>
        <p:nvSpPr>
          <p:cNvPr id="3" name="Date Placeholder 2"/>
          <p:cNvSpPr>
            <a:spLocks noGrp="1"/>
          </p:cNvSpPr>
          <p:nvPr>
            <p:ph type="dt" sz="half" idx="13"/>
          </p:nvPr>
        </p:nvSpPr>
        <p:spPr>
          <a:xfrm>
            <a:off x="6137275" y="4745241"/>
            <a:ext cx="2133600" cy="274637"/>
          </a:xfrm>
          <a:prstGeom prst="rect">
            <a:avLst/>
          </a:prstGeom>
        </p:spPr>
        <p:txBody>
          <a:bodyPr/>
          <a:lstStyle>
            <a:lvl1pPr>
              <a:defRPr>
                <a:solidFill>
                  <a:schemeClr val="bg1"/>
                </a:solidFill>
              </a:defRPr>
            </a:lvl1pPr>
          </a:lstStyle>
          <a:p>
            <a:fld id="{6AD9EA54-4CB4-474C-A174-137EC7F36B9E}" type="datetime3">
              <a:rPr lang="en-US" smtClean="0"/>
              <a:t>1 April 2017</a:t>
            </a:fld>
            <a:endParaRPr lang="en-GB"/>
          </a:p>
        </p:txBody>
      </p:sp>
    </p:spTree>
    <p:extLst>
      <p:ext uri="{BB962C8B-B14F-4D97-AF65-F5344CB8AC3E}">
        <p14:creationId xmlns:p14="http://schemas.microsoft.com/office/powerpoint/2010/main" val="2906840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 Slide 04">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r="1679"/>
          <a:stretch/>
        </p:blipFill>
        <p:spPr>
          <a:xfrm>
            <a:off x="1558404" y="2286"/>
            <a:ext cx="7585596" cy="514350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286"/>
            <a:ext cx="5114327" cy="5138928"/>
          </a:xfrm>
          <a:prstGeom prst="rect">
            <a:avLst/>
          </a:prstGeom>
        </p:spPr>
      </p:pic>
      <p:sp>
        <p:nvSpPr>
          <p:cNvPr id="2" name="Title 1"/>
          <p:cNvSpPr>
            <a:spLocks noGrp="1"/>
          </p:cNvSpPr>
          <p:nvPr>
            <p:ph type="ctrTitle"/>
          </p:nvPr>
        </p:nvSpPr>
        <p:spPr>
          <a:xfrm>
            <a:off x="469536" y="2558448"/>
            <a:ext cx="3810363" cy="1393833"/>
          </a:xfrm>
        </p:spPr>
        <p:txBody>
          <a:bodyPr>
            <a:normAutofit/>
          </a:bodyPr>
          <a:lstStyle>
            <a:lvl1pPr algn="l">
              <a:lnSpc>
                <a:spcPts val="3440"/>
              </a:lnSpc>
              <a:defRPr sz="3200" b="1" i="0">
                <a:solidFill>
                  <a:schemeClr val="bg1"/>
                </a:solidFill>
                <a:latin typeface="Vodafone Rg"/>
                <a:cs typeface="Vodafone Rg"/>
              </a:defRPr>
            </a:lvl1pPr>
          </a:lstStyle>
          <a:p>
            <a:r>
              <a:rPr lang="en-US" smtClean="0"/>
              <a:t>Click to edit Master title style</a:t>
            </a:r>
            <a:endParaRPr lang="en-GB" dirty="0"/>
          </a:p>
        </p:txBody>
      </p:sp>
      <p:sp>
        <p:nvSpPr>
          <p:cNvPr id="3" name="Subtitle 2"/>
          <p:cNvSpPr>
            <a:spLocks noGrp="1"/>
          </p:cNvSpPr>
          <p:nvPr>
            <p:ph type="subTitle" idx="1"/>
          </p:nvPr>
        </p:nvSpPr>
        <p:spPr>
          <a:xfrm>
            <a:off x="469535" y="3978013"/>
            <a:ext cx="3819727" cy="682887"/>
          </a:xfrm>
        </p:spPr>
        <p:txBody>
          <a:bodyPr>
            <a:noAutofit/>
          </a:bodyPr>
          <a:lstStyle>
            <a:lvl1pPr marL="0" indent="0" algn="l">
              <a:buNone/>
              <a:defRPr sz="16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dirty="0"/>
          </a:p>
        </p:txBody>
      </p:sp>
      <p:sp>
        <p:nvSpPr>
          <p:cNvPr id="4" name="Footer Placeholder 3"/>
          <p:cNvSpPr>
            <a:spLocks noGrp="1"/>
          </p:cNvSpPr>
          <p:nvPr>
            <p:ph type="ftr" sz="quarter" idx="10"/>
          </p:nvPr>
        </p:nvSpPr>
        <p:spPr>
          <a:xfrm>
            <a:off x="457200" y="4745241"/>
            <a:ext cx="2087880" cy="274637"/>
          </a:xfrm>
          <a:prstGeom prst="rect">
            <a:avLst/>
          </a:prstGeom>
        </p:spPr>
        <p:txBody>
          <a:bodyPr/>
          <a:lstStyle>
            <a:lvl1pPr>
              <a:defRPr>
                <a:solidFill>
                  <a:schemeClr val="bg1"/>
                </a:solidFill>
              </a:defRPr>
            </a:lvl1pPr>
          </a:lstStyle>
          <a:p>
            <a:r>
              <a:rPr lang="en-GB" dirty="0" smtClean="0"/>
              <a:t>Insert Confidentiality Level in slide footer </a:t>
            </a:r>
            <a:endParaRPr lang="en-GB" dirty="0"/>
          </a:p>
        </p:txBody>
      </p:sp>
    </p:spTree>
    <p:extLst>
      <p:ext uri="{BB962C8B-B14F-4D97-AF65-F5344CB8AC3E}">
        <p14:creationId xmlns:p14="http://schemas.microsoft.com/office/powerpoint/2010/main" val="295415548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5">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28750" y="0"/>
            <a:ext cx="7715250" cy="514350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286"/>
            <a:ext cx="5114327" cy="5138928"/>
          </a:xfrm>
          <a:prstGeom prst="rect">
            <a:avLst/>
          </a:prstGeom>
        </p:spPr>
      </p:pic>
      <p:sp>
        <p:nvSpPr>
          <p:cNvPr id="2" name="Title 1"/>
          <p:cNvSpPr>
            <a:spLocks noGrp="1"/>
          </p:cNvSpPr>
          <p:nvPr>
            <p:ph type="ctrTitle"/>
          </p:nvPr>
        </p:nvSpPr>
        <p:spPr>
          <a:xfrm>
            <a:off x="469536" y="2558448"/>
            <a:ext cx="3810363" cy="1393833"/>
          </a:xfrm>
        </p:spPr>
        <p:txBody>
          <a:bodyPr>
            <a:normAutofit/>
          </a:bodyPr>
          <a:lstStyle>
            <a:lvl1pPr algn="l">
              <a:lnSpc>
                <a:spcPts val="3440"/>
              </a:lnSpc>
              <a:defRPr sz="3200" b="1" i="0">
                <a:solidFill>
                  <a:schemeClr val="bg1"/>
                </a:solidFill>
                <a:latin typeface="Vodafone Rg"/>
                <a:cs typeface="Vodafone Rg"/>
              </a:defRPr>
            </a:lvl1pPr>
          </a:lstStyle>
          <a:p>
            <a:r>
              <a:rPr lang="en-US" smtClean="0"/>
              <a:t>Click to edit Master title style</a:t>
            </a:r>
            <a:endParaRPr lang="en-GB" dirty="0"/>
          </a:p>
        </p:txBody>
      </p:sp>
      <p:sp>
        <p:nvSpPr>
          <p:cNvPr id="3" name="Subtitle 2"/>
          <p:cNvSpPr>
            <a:spLocks noGrp="1"/>
          </p:cNvSpPr>
          <p:nvPr>
            <p:ph type="subTitle" idx="1"/>
          </p:nvPr>
        </p:nvSpPr>
        <p:spPr>
          <a:xfrm>
            <a:off x="469535" y="3978013"/>
            <a:ext cx="3819727" cy="682887"/>
          </a:xfrm>
        </p:spPr>
        <p:txBody>
          <a:bodyPr>
            <a:noAutofit/>
          </a:bodyPr>
          <a:lstStyle>
            <a:lvl1pPr marL="0" indent="0" algn="l">
              <a:buNone/>
              <a:defRPr sz="16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dirty="0"/>
          </a:p>
        </p:txBody>
      </p:sp>
      <p:sp>
        <p:nvSpPr>
          <p:cNvPr id="4" name="Footer Placeholder 3"/>
          <p:cNvSpPr>
            <a:spLocks noGrp="1"/>
          </p:cNvSpPr>
          <p:nvPr>
            <p:ph type="ftr" sz="quarter" idx="10"/>
          </p:nvPr>
        </p:nvSpPr>
        <p:spPr>
          <a:xfrm>
            <a:off x="457200" y="4745241"/>
            <a:ext cx="2087880" cy="274637"/>
          </a:xfrm>
          <a:prstGeom prst="rect">
            <a:avLst/>
          </a:prstGeom>
        </p:spPr>
        <p:txBody>
          <a:bodyPr/>
          <a:lstStyle>
            <a:lvl1pPr>
              <a:defRPr>
                <a:solidFill>
                  <a:schemeClr val="bg1"/>
                </a:solidFill>
              </a:defRPr>
            </a:lvl1pPr>
          </a:lstStyle>
          <a:p>
            <a:r>
              <a:rPr lang="en-GB" dirty="0" smtClean="0"/>
              <a:t>Insert Confidentiality Level in slide footer </a:t>
            </a:r>
            <a:endParaRPr lang="en-GB" dirty="0"/>
          </a:p>
        </p:txBody>
      </p:sp>
    </p:spTree>
    <p:extLst>
      <p:ext uri="{BB962C8B-B14F-4D97-AF65-F5344CB8AC3E}">
        <p14:creationId xmlns:p14="http://schemas.microsoft.com/office/powerpoint/2010/main" val="140395162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 Slide 06">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01140" y="0"/>
            <a:ext cx="7715250" cy="514350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286"/>
            <a:ext cx="5114327" cy="5138928"/>
          </a:xfrm>
          <a:prstGeom prst="rect">
            <a:avLst/>
          </a:prstGeom>
        </p:spPr>
      </p:pic>
      <p:sp>
        <p:nvSpPr>
          <p:cNvPr id="2" name="Title 1"/>
          <p:cNvSpPr>
            <a:spLocks noGrp="1"/>
          </p:cNvSpPr>
          <p:nvPr>
            <p:ph type="ctrTitle"/>
          </p:nvPr>
        </p:nvSpPr>
        <p:spPr>
          <a:xfrm>
            <a:off x="469536" y="2558448"/>
            <a:ext cx="3810363" cy="1393833"/>
          </a:xfrm>
        </p:spPr>
        <p:txBody>
          <a:bodyPr>
            <a:normAutofit/>
          </a:bodyPr>
          <a:lstStyle>
            <a:lvl1pPr algn="l">
              <a:lnSpc>
                <a:spcPts val="3440"/>
              </a:lnSpc>
              <a:defRPr sz="3200" b="1" i="0">
                <a:solidFill>
                  <a:schemeClr val="bg1"/>
                </a:solidFill>
                <a:latin typeface="Vodafone Rg"/>
                <a:cs typeface="Vodafone Rg"/>
              </a:defRPr>
            </a:lvl1pPr>
          </a:lstStyle>
          <a:p>
            <a:r>
              <a:rPr lang="en-US" smtClean="0"/>
              <a:t>Click to edit Master title style</a:t>
            </a:r>
            <a:endParaRPr lang="en-GB" dirty="0"/>
          </a:p>
        </p:txBody>
      </p:sp>
      <p:sp>
        <p:nvSpPr>
          <p:cNvPr id="3" name="Subtitle 2"/>
          <p:cNvSpPr>
            <a:spLocks noGrp="1"/>
          </p:cNvSpPr>
          <p:nvPr>
            <p:ph type="subTitle" idx="1"/>
          </p:nvPr>
        </p:nvSpPr>
        <p:spPr>
          <a:xfrm>
            <a:off x="469535" y="3978013"/>
            <a:ext cx="3819727" cy="682887"/>
          </a:xfrm>
        </p:spPr>
        <p:txBody>
          <a:bodyPr>
            <a:noAutofit/>
          </a:bodyPr>
          <a:lstStyle>
            <a:lvl1pPr marL="0" indent="0" algn="l">
              <a:buNone/>
              <a:defRPr sz="16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dirty="0"/>
          </a:p>
        </p:txBody>
      </p:sp>
      <p:sp>
        <p:nvSpPr>
          <p:cNvPr id="4" name="Footer Placeholder 3"/>
          <p:cNvSpPr>
            <a:spLocks noGrp="1"/>
          </p:cNvSpPr>
          <p:nvPr>
            <p:ph type="ftr" sz="quarter" idx="10"/>
          </p:nvPr>
        </p:nvSpPr>
        <p:spPr>
          <a:xfrm>
            <a:off x="457200" y="4745241"/>
            <a:ext cx="2087880" cy="274637"/>
          </a:xfrm>
          <a:prstGeom prst="rect">
            <a:avLst/>
          </a:prstGeom>
        </p:spPr>
        <p:txBody>
          <a:bodyPr/>
          <a:lstStyle>
            <a:lvl1pPr>
              <a:defRPr>
                <a:solidFill>
                  <a:schemeClr val="bg1"/>
                </a:solidFill>
              </a:defRPr>
            </a:lvl1pPr>
          </a:lstStyle>
          <a:p>
            <a:r>
              <a:rPr lang="en-GB" dirty="0" smtClean="0"/>
              <a:t>Insert Confidentiality Level in slide footer </a:t>
            </a:r>
            <a:endParaRPr lang="en-GB" dirty="0"/>
          </a:p>
        </p:txBody>
      </p:sp>
    </p:spTree>
    <p:extLst>
      <p:ext uri="{BB962C8B-B14F-4D97-AF65-F5344CB8AC3E}">
        <p14:creationId xmlns:p14="http://schemas.microsoft.com/office/powerpoint/2010/main" val="345975615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 Slide 07">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81100" y="0"/>
            <a:ext cx="7962900" cy="514350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286"/>
            <a:ext cx="5114327" cy="5138928"/>
          </a:xfrm>
          <a:prstGeom prst="rect">
            <a:avLst/>
          </a:prstGeom>
        </p:spPr>
      </p:pic>
      <p:sp>
        <p:nvSpPr>
          <p:cNvPr id="2" name="Title 1"/>
          <p:cNvSpPr>
            <a:spLocks noGrp="1"/>
          </p:cNvSpPr>
          <p:nvPr>
            <p:ph type="ctrTitle"/>
          </p:nvPr>
        </p:nvSpPr>
        <p:spPr>
          <a:xfrm>
            <a:off x="469536" y="2558448"/>
            <a:ext cx="3810363" cy="1393833"/>
          </a:xfrm>
        </p:spPr>
        <p:txBody>
          <a:bodyPr>
            <a:normAutofit/>
          </a:bodyPr>
          <a:lstStyle>
            <a:lvl1pPr algn="l">
              <a:lnSpc>
                <a:spcPts val="3440"/>
              </a:lnSpc>
              <a:defRPr sz="3200" b="1" i="0">
                <a:solidFill>
                  <a:schemeClr val="bg1"/>
                </a:solidFill>
                <a:latin typeface="Vodafone Rg"/>
                <a:cs typeface="Vodafone Rg"/>
              </a:defRPr>
            </a:lvl1pPr>
          </a:lstStyle>
          <a:p>
            <a:r>
              <a:rPr lang="en-US" smtClean="0"/>
              <a:t>Click to edit Master title style</a:t>
            </a:r>
            <a:endParaRPr lang="en-GB" dirty="0"/>
          </a:p>
        </p:txBody>
      </p:sp>
      <p:sp>
        <p:nvSpPr>
          <p:cNvPr id="3" name="Subtitle 2"/>
          <p:cNvSpPr>
            <a:spLocks noGrp="1"/>
          </p:cNvSpPr>
          <p:nvPr>
            <p:ph type="subTitle" idx="1"/>
          </p:nvPr>
        </p:nvSpPr>
        <p:spPr>
          <a:xfrm>
            <a:off x="469535" y="3978013"/>
            <a:ext cx="3819727" cy="682887"/>
          </a:xfrm>
        </p:spPr>
        <p:txBody>
          <a:bodyPr>
            <a:noAutofit/>
          </a:bodyPr>
          <a:lstStyle>
            <a:lvl1pPr marL="0" indent="0" algn="l">
              <a:buNone/>
              <a:defRPr sz="16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dirty="0"/>
          </a:p>
        </p:txBody>
      </p:sp>
      <p:sp>
        <p:nvSpPr>
          <p:cNvPr id="4" name="Footer Placeholder 3"/>
          <p:cNvSpPr>
            <a:spLocks noGrp="1"/>
          </p:cNvSpPr>
          <p:nvPr>
            <p:ph type="ftr" sz="quarter" idx="10"/>
          </p:nvPr>
        </p:nvSpPr>
        <p:spPr>
          <a:xfrm>
            <a:off x="457200" y="4745241"/>
            <a:ext cx="2087880" cy="274637"/>
          </a:xfrm>
          <a:prstGeom prst="rect">
            <a:avLst/>
          </a:prstGeom>
        </p:spPr>
        <p:txBody>
          <a:bodyPr/>
          <a:lstStyle>
            <a:lvl1pPr>
              <a:defRPr>
                <a:solidFill>
                  <a:schemeClr val="bg1"/>
                </a:solidFill>
              </a:defRPr>
            </a:lvl1pPr>
          </a:lstStyle>
          <a:p>
            <a:r>
              <a:rPr lang="en-GB" dirty="0" smtClean="0"/>
              <a:t>Insert Confidentiality Level in slide footer </a:t>
            </a:r>
            <a:endParaRPr lang="en-GB" dirty="0"/>
          </a:p>
        </p:txBody>
      </p:sp>
    </p:spTree>
    <p:extLst>
      <p:ext uri="{BB962C8B-B14F-4D97-AF65-F5344CB8AC3E}">
        <p14:creationId xmlns:p14="http://schemas.microsoft.com/office/powerpoint/2010/main" val="218987367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08">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10528"/>
          <a:stretch/>
        </p:blipFill>
        <p:spPr>
          <a:xfrm>
            <a:off x="1" y="0"/>
            <a:ext cx="7133088" cy="5143500"/>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14363" y="1851"/>
            <a:ext cx="5529637" cy="5139798"/>
          </a:xfrm>
          <a:prstGeom prst="rect">
            <a:avLst/>
          </a:prstGeom>
        </p:spPr>
      </p:pic>
      <p:sp>
        <p:nvSpPr>
          <p:cNvPr id="2" name="Title 1"/>
          <p:cNvSpPr>
            <a:spLocks noGrp="1"/>
          </p:cNvSpPr>
          <p:nvPr>
            <p:ph type="ctrTitle"/>
          </p:nvPr>
        </p:nvSpPr>
        <p:spPr>
          <a:xfrm>
            <a:off x="4932041" y="987574"/>
            <a:ext cx="3747344" cy="1393833"/>
          </a:xfrm>
        </p:spPr>
        <p:txBody>
          <a:bodyPr>
            <a:normAutofit/>
          </a:bodyPr>
          <a:lstStyle>
            <a:lvl1pPr algn="r">
              <a:lnSpc>
                <a:spcPts val="3440"/>
              </a:lnSpc>
              <a:defRPr sz="3200" b="1" i="0">
                <a:solidFill>
                  <a:schemeClr val="bg1"/>
                </a:solidFill>
                <a:latin typeface="Vodafone Rg"/>
                <a:cs typeface="Vodafone Rg"/>
              </a:defRPr>
            </a:lvl1pPr>
          </a:lstStyle>
          <a:p>
            <a:r>
              <a:rPr lang="en-US" smtClean="0"/>
              <a:t>Click to edit Master title style</a:t>
            </a:r>
            <a:endParaRPr lang="en-GB" dirty="0"/>
          </a:p>
        </p:txBody>
      </p:sp>
      <p:sp>
        <p:nvSpPr>
          <p:cNvPr id="3" name="Subtitle 2"/>
          <p:cNvSpPr>
            <a:spLocks noGrp="1"/>
          </p:cNvSpPr>
          <p:nvPr>
            <p:ph type="subTitle" idx="1"/>
          </p:nvPr>
        </p:nvSpPr>
        <p:spPr>
          <a:xfrm>
            <a:off x="4932301" y="2407139"/>
            <a:ext cx="3743387" cy="682887"/>
          </a:xfrm>
        </p:spPr>
        <p:txBody>
          <a:bodyPr>
            <a:noAutofit/>
          </a:bodyPr>
          <a:lstStyle>
            <a:lvl1pPr marL="0" indent="0" algn="r">
              <a:buNone/>
              <a:defRPr sz="16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dirty="0"/>
          </a:p>
        </p:txBody>
      </p:sp>
      <p:sp>
        <p:nvSpPr>
          <p:cNvPr id="4" name="Footer Placeholder 3"/>
          <p:cNvSpPr>
            <a:spLocks noGrp="1"/>
          </p:cNvSpPr>
          <p:nvPr>
            <p:ph type="ftr" sz="quarter" idx="10"/>
          </p:nvPr>
        </p:nvSpPr>
        <p:spPr>
          <a:xfrm>
            <a:off x="6587808" y="4745241"/>
            <a:ext cx="2087880" cy="274637"/>
          </a:xfrm>
          <a:prstGeom prst="rect">
            <a:avLst/>
          </a:prstGeom>
        </p:spPr>
        <p:txBody>
          <a:bodyPr/>
          <a:lstStyle>
            <a:lvl1pPr algn="r">
              <a:defRPr>
                <a:solidFill>
                  <a:schemeClr val="bg1"/>
                </a:solidFill>
              </a:defRPr>
            </a:lvl1pPr>
          </a:lstStyle>
          <a:p>
            <a:r>
              <a:rPr lang="en-GB" smtClean="0"/>
              <a:t>Insert Confidentiality Level in slide footer </a:t>
            </a:r>
            <a:endParaRPr lang="en-GB"/>
          </a:p>
        </p:txBody>
      </p:sp>
    </p:spTree>
    <p:extLst>
      <p:ext uri="{BB962C8B-B14F-4D97-AF65-F5344CB8AC3E}">
        <p14:creationId xmlns:p14="http://schemas.microsoft.com/office/powerpoint/2010/main" val="209974562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Title Slide 09">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6790"/>
          <a:stretch/>
        </p:blipFill>
        <p:spPr>
          <a:xfrm>
            <a:off x="0" y="0"/>
            <a:ext cx="7191375" cy="5143500"/>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14363" y="1851"/>
            <a:ext cx="5529637" cy="5139798"/>
          </a:xfrm>
          <a:prstGeom prst="rect">
            <a:avLst/>
          </a:prstGeom>
        </p:spPr>
      </p:pic>
      <p:sp>
        <p:nvSpPr>
          <p:cNvPr id="2" name="Title 1"/>
          <p:cNvSpPr>
            <a:spLocks noGrp="1"/>
          </p:cNvSpPr>
          <p:nvPr>
            <p:ph type="ctrTitle"/>
          </p:nvPr>
        </p:nvSpPr>
        <p:spPr>
          <a:xfrm>
            <a:off x="4932041" y="987574"/>
            <a:ext cx="3747344" cy="1393833"/>
          </a:xfrm>
        </p:spPr>
        <p:txBody>
          <a:bodyPr>
            <a:normAutofit/>
          </a:bodyPr>
          <a:lstStyle>
            <a:lvl1pPr algn="r">
              <a:lnSpc>
                <a:spcPts val="3440"/>
              </a:lnSpc>
              <a:defRPr sz="3200" b="1" i="0">
                <a:solidFill>
                  <a:schemeClr val="bg1"/>
                </a:solidFill>
                <a:latin typeface="Vodafone Rg"/>
                <a:cs typeface="Vodafone Rg"/>
              </a:defRPr>
            </a:lvl1pPr>
          </a:lstStyle>
          <a:p>
            <a:r>
              <a:rPr lang="en-US" smtClean="0"/>
              <a:t>Click to edit Master title style</a:t>
            </a:r>
            <a:endParaRPr lang="en-GB" dirty="0"/>
          </a:p>
        </p:txBody>
      </p:sp>
      <p:sp>
        <p:nvSpPr>
          <p:cNvPr id="3" name="Subtitle 2"/>
          <p:cNvSpPr>
            <a:spLocks noGrp="1"/>
          </p:cNvSpPr>
          <p:nvPr>
            <p:ph type="subTitle" idx="1"/>
          </p:nvPr>
        </p:nvSpPr>
        <p:spPr>
          <a:xfrm>
            <a:off x="4932301" y="2407139"/>
            <a:ext cx="3743387" cy="682887"/>
          </a:xfrm>
        </p:spPr>
        <p:txBody>
          <a:bodyPr>
            <a:noAutofit/>
          </a:bodyPr>
          <a:lstStyle>
            <a:lvl1pPr marL="0" indent="0" algn="r">
              <a:buNone/>
              <a:defRPr sz="1600">
                <a:solidFill>
                  <a:schemeClr val="bg1"/>
                </a:solidFill>
                <a:latin typeface="Vodafone Rg"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dirty="0"/>
          </a:p>
        </p:txBody>
      </p:sp>
      <p:sp>
        <p:nvSpPr>
          <p:cNvPr id="4" name="Footer Placeholder 3"/>
          <p:cNvSpPr>
            <a:spLocks noGrp="1"/>
          </p:cNvSpPr>
          <p:nvPr>
            <p:ph type="ftr" sz="quarter" idx="10"/>
          </p:nvPr>
        </p:nvSpPr>
        <p:spPr>
          <a:xfrm>
            <a:off x="6587808" y="4745241"/>
            <a:ext cx="2087880" cy="274637"/>
          </a:xfrm>
          <a:prstGeom prst="rect">
            <a:avLst/>
          </a:prstGeom>
        </p:spPr>
        <p:txBody>
          <a:bodyPr/>
          <a:lstStyle>
            <a:lvl1pPr algn="r">
              <a:defRPr>
                <a:solidFill>
                  <a:schemeClr val="bg1"/>
                </a:solidFill>
              </a:defRPr>
            </a:lvl1pPr>
          </a:lstStyle>
          <a:p>
            <a:r>
              <a:rPr lang="en-GB" smtClean="0"/>
              <a:t>Insert Confidentiality Level in slide footer </a:t>
            </a:r>
            <a:endParaRPr lang="en-GB"/>
          </a:p>
        </p:txBody>
      </p:sp>
    </p:spTree>
    <p:extLst>
      <p:ext uri="{BB962C8B-B14F-4D97-AF65-F5344CB8AC3E}">
        <p14:creationId xmlns:p14="http://schemas.microsoft.com/office/powerpoint/2010/main" val="151375448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7"/>
            <a:ext cx="7810717" cy="875675"/>
          </a:xfrm>
          <a:prstGeom prst="rect">
            <a:avLst/>
          </a:prstGeom>
        </p:spPr>
        <p:txBody>
          <a:bodyPr vert="horz" lIns="0" tIns="0" rIns="0" bIns="0" rtlCol="0" anchor="t" anchorCtr="0">
            <a:noAutofit/>
          </a:bodyPr>
          <a:lstStyle/>
          <a:p>
            <a:r>
              <a:rPr lang="en-US" smtClean="0"/>
              <a:t>Click to edit Master title style</a:t>
            </a:r>
            <a:endParaRPr lang="en-GB" dirty="0"/>
          </a:p>
        </p:txBody>
      </p:sp>
      <p:sp>
        <p:nvSpPr>
          <p:cNvPr id="3" name="Text Placeholder 2"/>
          <p:cNvSpPr>
            <a:spLocks noGrp="1"/>
          </p:cNvSpPr>
          <p:nvPr>
            <p:ph type="body" idx="1"/>
          </p:nvPr>
        </p:nvSpPr>
        <p:spPr>
          <a:xfrm>
            <a:off x="457200" y="1081653"/>
            <a:ext cx="7810717" cy="3577660"/>
          </a:xfrm>
          <a:prstGeom prst="rect">
            <a:avLst/>
          </a:prstGeom>
        </p:spPr>
        <p:txBody>
          <a:bodyPr vert="horz" lIns="0" tIns="0" rIns="0" bIns="0" rtlCol="0" anchor="t" anchorCtr="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843687732"/>
      </p:ext>
    </p:extLst>
  </p:cSld>
  <p:clrMap bg1="lt1" tx1="dk1" bg2="lt2" tx2="dk2" accent1="accent1" accent2="accent2" accent3="accent3" accent4="accent4" accent5="accent5" accent6="accent6" hlink="hlink" folHlink="folHlink"/>
  <p:sldLayoutIdLst>
    <p:sldLayoutId id="2147483696" r:id="rId1"/>
    <p:sldLayoutId id="2147483694" r:id="rId2"/>
    <p:sldLayoutId id="2147483686" r:id="rId3"/>
    <p:sldLayoutId id="2147483687" r:id="rId4"/>
    <p:sldLayoutId id="2147483702" r:id="rId5"/>
    <p:sldLayoutId id="2147483699" r:id="rId6"/>
    <p:sldLayoutId id="2147483698" r:id="rId7"/>
    <p:sldLayoutId id="2147483690" r:id="rId8"/>
    <p:sldLayoutId id="2147483664" r:id="rId9"/>
    <p:sldLayoutId id="2147483697" r:id="rId10"/>
    <p:sldLayoutId id="2147483700" r:id="rId11"/>
    <p:sldLayoutId id="2147483691" r:id="rId12"/>
    <p:sldLayoutId id="2147483701" r:id="rId13"/>
    <p:sldLayoutId id="2147483650" r:id="rId14"/>
    <p:sldLayoutId id="2147483668" r:id="rId15"/>
    <p:sldLayoutId id="2147483662" r:id="rId16"/>
    <p:sldLayoutId id="2147483661" r:id="rId17"/>
    <p:sldLayoutId id="2147483659" r:id="rId18"/>
    <p:sldLayoutId id="2147483654" r:id="rId19"/>
    <p:sldLayoutId id="2147483660" r:id="rId20"/>
    <p:sldLayoutId id="2147483670" r:id="rId21"/>
    <p:sldLayoutId id="2147483649" r:id="rId22"/>
    <p:sldLayoutId id="2147483675" r:id="rId23"/>
    <p:sldLayoutId id="2147483676" r:id="rId24"/>
    <p:sldLayoutId id="2147483677" r:id="rId25"/>
    <p:sldLayoutId id="2147483678" r:id="rId26"/>
    <p:sldLayoutId id="2147483679" r:id="rId27"/>
    <p:sldLayoutId id="2147483680" r:id="rId28"/>
    <p:sldLayoutId id="2147483681" r:id="rId29"/>
    <p:sldLayoutId id="2147483682" r:id="rId30"/>
    <p:sldLayoutId id="2147483683" r:id="rId31"/>
    <p:sldLayoutId id="2147483684" r:id="rId32"/>
    <p:sldLayoutId id="2147483666" r:id="rId33"/>
    <p:sldLayoutId id="2147483667" r:id="rId34"/>
  </p:sldLayoutIdLst>
  <p:timing>
    <p:tnLst>
      <p:par>
        <p:cTn id="1" dur="indefinite" restart="never" nodeType="tmRoot"/>
      </p:par>
    </p:tnLst>
  </p:timing>
  <p:hf hdr="0"/>
  <p:txStyles>
    <p:titleStyle>
      <a:lvl1pPr algn="l" defTabSz="914400" rtl="0" eaLnBrk="1" latinLnBrk="0" hangingPunct="1">
        <a:spcBef>
          <a:spcPct val="0"/>
        </a:spcBef>
        <a:buNone/>
        <a:defRPr sz="2400" b="1" kern="1200">
          <a:solidFill>
            <a:schemeClr val="accent1"/>
          </a:solidFill>
          <a:latin typeface="Vodafone Rg" pitchFamily="34" charset="0"/>
          <a:ea typeface="+mj-ea"/>
          <a:cs typeface="+mj-cs"/>
        </a:defRPr>
      </a:lvl1pPr>
    </p:titleStyle>
    <p:bodyStyle>
      <a:lvl1pPr marL="180975" indent="-180975"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447675" indent="-180975"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714375" indent="-1714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942975" indent="-133350"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1114425" indent="-1238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284" userDrawn="1">
          <p15:clr>
            <a:srgbClr val="F26B43"/>
          </p15:clr>
        </p15:guide>
        <p15:guide id="2" pos="5216" userDrawn="1">
          <p15:clr>
            <a:srgbClr val="F26B43"/>
          </p15:clr>
        </p15:guide>
        <p15:guide id="3" orient="horz" pos="29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20.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3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1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14.xml"/><Relationship Id="rId5" Type="http://schemas.openxmlformats.org/officeDocument/2006/relationships/image" Target="../media/image58.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5702" y="987063"/>
            <a:ext cx="5388410" cy="1876515"/>
          </a:xfrm>
        </p:spPr>
        <p:txBody>
          <a:bodyPr/>
          <a:lstStyle/>
          <a:p>
            <a:r>
              <a:rPr lang="en-GB" sz="7200" dirty="0" smtClean="0"/>
              <a:t>Data Science </a:t>
            </a:r>
            <a:r>
              <a:rPr lang="en-GB" sz="4800" dirty="0" smtClean="0"/>
              <a:t/>
            </a:r>
            <a:br>
              <a:rPr lang="en-GB" sz="4800" dirty="0" smtClean="0"/>
            </a:br>
            <a:r>
              <a:rPr lang="en-GB" sz="4800" dirty="0" smtClean="0"/>
              <a:t> as a </a:t>
            </a:r>
            <a:br>
              <a:rPr lang="en-GB" sz="4800" dirty="0" smtClean="0"/>
            </a:br>
            <a:r>
              <a:rPr lang="en-GB" sz="7200" dirty="0" smtClean="0"/>
              <a:t>Career</a:t>
            </a:r>
            <a:endParaRPr lang="en-GB" sz="7200" dirty="0"/>
          </a:p>
        </p:txBody>
      </p:sp>
      <p:sp>
        <p:nvSpPr>
          <p:cNvPr id="7" name="Title 3"/>
          <p:cNvSpPr txBox="1">
            <a:spLocks/>
          </p:cNvSpPr>
          <p:nvPr/>
        </p:nvSpPr>
        <p:spPr>
          <a:xfrm>
            <a:off x="4840113" y="1096212"/>
            <a:ext cx="3955550" cy="782225"/>
          </a:xfrm>
          <a:prstGeom prst="rect">
            <a:avLst/>
          </a:prstGeom>
        </p:spPr>
        <p:txBody>
          <a:bodyPr vert="horz" lIns="0" tIns="0" rIns="0" bIns="0" rtlCol="0" anchor="t" anchorCtr="0">
            <a:noAutofit/>
          </a:bodyPr>
          <a:lstStyle>
            <a:lvl1pPr algn="l" defTabSz="914400" rtl="0" eaLnBrk="1" latinLnBrk="0" hangingPunct="1">
              <a:spcBef>
                <a:spcPct val="0"/>
              </a:spcBef>
              <a:buNone/>
              <a:defRPr sz="2400" b="1" kern="1200">
                <a:solidFill>
                  <a:schemeClr val="accent1"/>
                </a:solidFill>
                <a:latin typeface="Vodafone Rg" pitchFamily="34" charset="0"/>
                <a:ea typeface="+mj-ea"/>
                <a:cs typeface="+mj-cs"/>
              </a:defRPr>
            </a:lvl1pPr>
          </a:lstStyle>
          <a:p>
            <a:pPr algn="r"/>
            <a:r>
              <a:rPr lang="en-GB" sz="6600" dirty="0" smtClean="0"/>
              <a:t>Why?</a:t>
            </a:r>
          </a:p>
          <a:p>
            <a:pPr algn="r"/>
            <a:r>
              <a:rPr lang="en-US" sz="6600" dirty="0" smtClean="0"/>
              <a:t>What?</a:t>
            </a:r>
          </a:p>
          <a:p>
            <a:pPr algn="r"/>
            <a:r>
              <a:rPr lang="en-US" sz="6600" dirty="0" smtClean="0"/>
              <a:t>How?</a:t>
            </a:r>
          </a:p>
          <a:p>
            <a:pPr algn="r"/>
            <a:endParaRPr lang="en-GB" sz="6600" dirty="0"/>
          </a:p>
        </p:txBody>
      </p:sp>
    </p:spTree>
    <p:extLst>
      <p:ext uri="{BB962C8B-B14F-4D97-AF65-F5344CB8AC3E}">
        <p14:creationId xmlns:p14="http://schemas.microsoft.com/office/powerpoint/2010/main" val="2947717466"/>
      </p:ext>
    </p:extLst>
  </p:cSld>
  <p:clrMapOvr>
    <a:masterClrMapping/>
  </p:clrMapOvr>
  <p:transition spd="slow">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0008" y="103858"/>
            <a:ext cx="7717685" cy="782225"/>
          </a:xfrm>
        </p:spPr>
        <p:txBody>
          <a:bodyPr/>
          <a:lstStyle/>
          <a:p>
            <a:r>
              <a:rPr lang="en-GB" sz="4400" dirty="0" smtClean="0"/>
              <a:t>Then this happened!</a:t>
            </a:r>
            <a:endParaRPr lang="en-GB" sz="4400" dirty="0"/>
          </a:p>
        </p:txBody>
      </p:sp>
      <p:pic>
        <p:nvPicPr>
          <p:cNvPr id="11266" name="Picture 2" descr="https://cdn-images-1.medium.com/max/800/1*wBFKrP7IuGuE2himm71On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5668" y="949881"/>
            <a:ext cx="6852025" cy="380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3649015"/>
      </p:ext>
    </p:extLst>
  </p:cSld>
  <p:clrMapOvr>
    <a:masterClrMapping/>
  </p:clrMapOvr>
  <p:transition spd="slow">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0008" y="103858"/>
            <a:ext cx="9343722" cy="1097622"/>
          </a:xfrm>
        </p:spPr>
        <p:txBody>
          <a:bodyPr/>
          <a:lstStyle/>
          <a:p>
            <a:r>
              <a:rPr lang="en-GB" sz="4400" dirty="0" smtClean="0">
                <a:solidFill>
                  <a:srgbClr val="FF0000"/>
                </a:solidFill>
              </a:rPr>
              <a:t>Interested - </a:t>
            </a:r>
            <a:r>
              <a:rPr lang="en-GB" sz="4400" dirty="0">
                <a:solidFill>
                  <a:srgbClr val="FF0000"/>
                </a:solidFill>
              </a:rPr>
              <a:t>Let’s jump </a:t>
            </a:r>
            <a:r>
              <a:rPr lang="en-GB" sz="4400" dirty="0" smtClean="0">
                <a:solidFill>
                  <a:srgbClr val="FF0000"/>
                </a:solidFill>
              </a:rPr>
              <a:t>in </a:t>
            </a:r>
            <a:r>
              <a:rPr lang="en-GB" sz="4400" dirty="0">
                <a:solidFill>
                  <a:srgbClr val="FF0000"/>
                </a:solidFill>
              </a:rPr>
              <a:t>the ship</a:t>
            </a:r>
            <a:r>
              <a:rPr lang="en-GB" sz="4400" dirty="0" smtClean="0">
                <a:solidFill>
                  <a:srgbClr val="FF0000"/>
                </a:solidFill>
              </a:rPr>
              <a:t>!!</a:t>
            </a:r>
            <a:endParaRPr lang="en-GB" sz="4400" dirty="0">
              <a:solidFill>
                <a:srgbClr val="FF0000"/>
              </a:solidFill>
            </a:endParaRPr>
          </a:p>
        </p:txBody>
      </p:sp>
      <p:pic>
        <p:nvPicPr>
          <p:cNvPr id="23554" name="Picture 2" descr="http://vignette2.wikia.nocookie.net/powerpuff/images/5/55/Blossom-2.png/revision/latest?cb=201306022349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8924" y="1297172"/>
            <a:ext cx="3640248" cy="2912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0961676"/>
      </p:ext>
    </p:extLst>
  </p:cSld>
  <p:clrMapOvr>
    <a:masterClrMapping/>
  </p:clrMapOvr>
  <p:transition spd="slow">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0008" y="103858"/>
            <a:ext cx="7717685" cy="782225"/>
          </a:xfrm>
        </p:spPr>
        <p:txBody>
          <a:bodyPr/>
          <a:lstStyle/>
          <a:p>
            <a:r>
              <a:rPr lang="en-GB" sz="4400" dirty="0" smtClean="0"/>
              <a:t>Ask Google!</a:t>
            </a:r>
            <a:endParaRPr lang="en-GB" sz="4400" dirty="0"/>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0895" y="967570"/>
            <a:ext cx="5072460" cy="38277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09090649"/>
      </p:ext>
    </p:extLst>
  </p:cSld>
  <p:clrMapOvr>
    <a:masterClrMapping/>
  </p:clrMapOvr>
  <p:transition spd="slow">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0008" y="103858"/>
            <a:ext cx="7717685" cy="782225"/>
          </a:xfrm>
        </p:spPr>
        <p:txBody>
          <a:bodyPr/>
          <a:lstStyle/>
          <a:p>
            <a:r>
              <a:rPr lang="en-GB" sz="4400" dirty="0" smtClean="0"/>
              <a:t>Opinions!</a:t>
            </a:r>
            <a:endParaRPr lang="en-GB" sz="4400" dirty="0"/>
          </a:p>
        </p:txBody>
      </p:sp>
      <p:pic>
        <p:nvPicPr>
          <p:cNvPr id="19458" name="Picture 2" descr="https://www.toonpool.com/user/5308/files/lost_59367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5763" y="985139"/>
            <a:ext cx="4762500" cy="369570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3"/>
          <p:cNvSpPr txBox="1">
            <a:spLocks/>
          </p:cNvSpPr>
          <p:nvPr/>
        </p:nvSpPr>
        <p:spPr>
          <a:xfrm>
            <a:off x="718222" y="2769192"/>
            <a:ext cx="1620940" cy="495004"/>
          </a:xfrm>
          <a:prstGeom prst="rect">
            <a:avLst/>
          </a:prstGeom>
        </p:spPr>
        <p:txBody>
          <a:bodyPr vert="horz" lIns="0" tIns="0" rIns="0" bIns="0" rtlCol="0" anchor="t" anchorCtr="0">
            <a:noAutofit/>
          </a:bodyPr>
          <a:lstStyle>
            <a:lvl1pPr algn="l" defTabSz="914400" rtl="0" eaLnBrk="1" latinLnBrk="0" hangingPunct="1">
              <a:spcBef>
                <a:spcPct val="0"/>
              </a:spcBef>
              <a:buNone/>
              <a:defRPr sz="2400" b="1" kern="1200">
                <a:solidFill>
                  <a:schemeClr val="accent1"/>
                </a:solidFill>
                <a:latin typeface="Vodafone Rg" pitchFamily="34" charset="0"/>
                <a:ea typeface="+mj-ea"/>
                <a:cs typeface="+mj-cs"/>
              </a:defRPr>
            </a:lvl1pPr>
          </a:lstStyle>
          <a:p>
            <a:r>
              <a:rPr lang="en-GB" sz="2000" dirty="0" err="1" smtClean="0">
                <a:solidFill>
                  <a:schemeClr val="tx2">
                    <a:lumMod val="50000"/>
                  </a:schemeClr>
                </a:solidFill>
              </a:rPr>
              <a:t>BootCamps</a:t>
            </a:r>
            <a:endParaRPr lang="en-GB" sz="2000" dirty="0">
              <a:solidFill>
                <a:schemeClr val="tx2">
                  <a:lumMod val="50000"/>
                </a:schemeClr>
              </a:solidFill>
            </a:endParaRPr>
          </a:p>
        </p:txBody>
      </p:sp>
      <p:sp>
        <p:nvSpPr>
          <p:cNvPr id="6" name="Title 3"/>
          <p:cNvSpPr txBox="1">
            <a:spLocks/>
          </p:cNvSpPr>
          <p:nvPr/>
        </p:nvSpPr>
        <p:spPr>
          <a:xfrm>
            <a:off x="6973711" y="2769192"/>
            <a:ext cx="1532336" cy="495004"/>
          </a:xfrm>
          <a:prstGeom prst="rect">
            <a:avLst/>
          </a:prstGeom>
        </p:spPr>
        <p:txBody>
          <a:bodyPr vert="horz" lIns="0" tIns="0" rIns="0" bIns="0" rtlCol="0" anchor="t" anchorCtr="0">
            <a:noAutofit/>
          </a:bodyPr>
          <a:lstStyle>
            <a:lvl1pPr algn="l" defTabSz="914400" rtl="0" eaLnBrk="1" latinLnBrk="0" hangingPunct="1">
              <a:spcBef>
                <a:spcPct val="0"/>
              </a:spcBef>
              <a:buNone/>
              <a:defRPr sz="2400" b="1" kern="1200">
                <a:solidFill>
                  <a:schemeClr val="accent1"/>
                </a:solidFill>
                <a:latin typeface="Vodafone Rg" pitchFamily="34" charset="0"/>
                <a:ea typeface="+mj-ea"/>
                <a:cs typeface="+mj-cs"/>
              </a:defRPr>
            </a:lvl1pPr>
          </a:lstStyle>
          <a:p>
            <a:r>
              <a:rPr lang="en-GB" sz="2000" dirty="0" smtClean="0">
                <a:solidFill>
                  <a:schemeClr val="tx2">
                    <a:lumMod val="50000"/>
                  </a:schemeClr>
                </a:solidFill>
              </a:rPr>
              <a:t>Paid Courses</a:t>
            </a:r>
            <a:endParaRPr lang="en-GB" sz="2000" dirty="0">
              <a:solidFill>
                <a:schemeClr val="tx2">
                  <a:lumMod val="50000"/>
                </a:schemeClr>
              </a:solidFill>
            </a:endParaRPr>
          </a:p>
        </p:txBody>
      </p:sp>
      <p:sp>
        <p:nvSpPr>
          <p:cNvPr id="7" name="Title 3"/>
          <p:cNvSpPr txBox="1">
            <a:spLocks/>
          </p:cNvSpPr>
          <p:nvPr/>
        </p:nvSpPr>
        <p:spPr>
          <a:xfrm>
            <a:off x="164804" y="1129336"/>
            <a:ext cx="4114800" cy="495004"/>
          </a:xfrm>
          <a:prstGeom prst="rect">
            <a:avLst/>
          </a:prstGeom>
        </p:spPr>
        <p:txBody>
          <a:bodyPr vert="horz" lIns="0" tIns="0" rIns="0" bIns="0" rtlCol="0" anchor="t" anchorCtr="0">
            <a:noAutofit/>
          </a:bodyPr>
          <a:lstStyle>
            <a:lvl1pPr algn="l" defTabSz="914400" rtl="0" eaLnBrk="1" latinLnBrk="0" hangingPunct="1">
              <a:spcBef>
                <a:spcPct val="0"/>
              </a:spcBef>
              <a:buNone/>
              <a:defRPr sz="2400" b="1" kern="1200">
                <a:solidFill>
                  <a:schemeClr val="accent1"/>
                </a:solidFill>
                <a:latin typeface="Vodafone Rg" pitchFamily="34" charset="0"/>
                <a:ea typeface="+mj-ea"/>
                <a:cs typeface="+mj-cs"/>
              </a:defRPr>
            </a:lvl1pPr>
          </a:lstStyle>
          <a:p>
            <a:r>
              <a:rPr lang="en-GB" sz="2000" dirty="0" smtClean="0">
                <a:solidFill>
                  <a:schemeClr val="tx2">
                    <a:lumMod val="50000"/>
                  </a:schemeClr>
                </a:solidFill>
              </a:rPr>
              <a:t>Guide to become Data Scientist!</a:t>
            </a:r>
            <a:endParaRPr lang="en-GB" sz="2000" dirty="0">
              <a:solidFill>
                <a:schemeClr val="tx2">
                  <a:lumMod val="50000"/>
                </a:schemeClr>
              </a:solidFill>
            </a:endParaRPr>
          </a:p>
        </p:txBody>
      </p:sp>
    </p:spTree>
    <p:extLst>
      <p:ext uri="{BB962C8B-B14F-4D97-AF65-F5344CB8AC3E}">
        <p14:creationId xmlns:p14="http://schemas.microsoft.com/office/powerpoint/2010/main" val="3526318809"/>
      </p:ext>
    </p:extLst>
  </p:cSld>
  <p:clrMapOvr>
    <a:masterClrMapping/>
  </p:clrMapOvr>
  <p:transition spd="slow">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0008" y="103858"/>
            <a:ext cx="7717685" cy="782225"/>
          </a:xfrm>
        </p:spPr>
        <p:txBody>
          <a:bodyPr/>
          <a:lstStyle/>
          <a:p>
            <a:r>
              <a:rPr lang="en-GB" sz="4400" dirty="0" smtClean="0"/>
              <a:t>The Versus Game!</a:t>
            </a:r>
            <a:endParaRPr lang="en-GB" sz="4400" dirty="0"/>
          </a:p>
        </p:txBody>
      </p:sp>
      <p:pic>
        <p:nvPicPr>
          <p:cNvPr id="21506" name="Picture 2" descr="http://www.activestate.com/sites/default/files/styles/blog_image/public/r-vs-python-blog.jpg?itok=SHOP2mk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866" y="1158949"/>
            <a:ext cx="4945318" cy="2825896"/>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Image result for coursera vs ed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3947" y="1180215"/>
            <a:ext cx="3532853" cy="2700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011760"/>
      </p:ext>
    </p:extLst>
  </p:cSld>
  <p:clrMapOvr>
    <a:masterClrMapping/>
  </p:clrMapOvr>
  <p:transition spd="slow">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0008" y="103858"/>
            <a:ext cx="7717685" cy="782225"/>
          </a:xfrm>
        </p:spPr>
        <p:txBody>
          <a:bodyPr/>
          <a:lstStyle/>
          <a:p>
            <a:r>
              <a:rPr lang="en-GB" sz="4400" dirty="0" smtClean="0"/>
              <a:t>Finally!</a:t>
            </a:r>
            <a:endParaRPr lang="en-GB" sz="4400" dirty="0"/>
          </a:p>
        </p:txBody>
      </p:sp>
      <p:pic>
        <p:nvPicPr>
          <p:cNvPr id="22530" name="Picture 2" descr="http://cdn4.teen.com/wp-content/uploads/2015/03/powerpuff-girls-blossom-confuse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1212000"/>
            <a:ext cx="4762500" cy="3524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251497"/>
      </p:ext>
    </p:extLst>
  </p:cSld>
  <p:clrMapOvr>
    <a:masterClrMapping/>
  </p:clrMapOvr>
  <p:transition spd="slow">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7834" y="85060"/>
            <a:ext cx="5167422" cy="618759"/>
          </a:xfrm>
        </p:spPr>
        <p:txBody>
          <a:bodyPr/>
          <a:lstStyle/>
          <a:p>
            <a:r>
              <a:rPr lang="en-GB" sz="5400" dirty="0" smtClean="0"/>
              <a:t>Brick Walls!</a:t>
            </a:r>
            <a:endParaRPr lang="en-GB" sz="5400" dirty="0"/>
          </a:p>
        </p:txBody>
      </p:sp>
      <p:sp>
        <p:nvSpPr>
          <p:cNvPr id="2" name="Rectangle 1"/>
          <p:cNvSpPr/>
          <p:nvPr/>
        </p:nvSpPr>
        <p:spPr>
          <a:xfrm>
            <a:off x="265814" y="1376162"/>
            <a:ext cx="8516679" cy="2123658"/>
          </a:xfrm>
          <a:prstGeom prst="rect">
            <a:avLst/>
          </a:prstGeom>
        </p:spPr>
        <p:txBody>
          <a:bodyPr wrap="square">
            <a:spAutoFit/>
          </a:bodyPr>
          <a:lstStyle/>
          <a:p>
            <a:r>
              <a:rPr lang="en-US" sz="2200" dirty="0">
                <a:solidFill>
                  <a:schemeClr val="bg2">
                    <a:lumMod val="40000"/>
                    <a:lumOff val="60000"/>
                  </a:schemeClr>
                </a:solidFill>
                <a:latin typeface="Vodafone Rg" pitchFamily="34" charset="0"/>
                <a:ea typeface="+mj-ea"/>
                <a:cs typeface="+mj-cs"/>
              </a:rPr>
              <a:t>“The </a:t>
            </a:r>
            <a:r>
              <a:rPr lang="en-US" sz="2200" dirty="0">
                <a:solidFill>
                  <a:schemeClr val="tx2">
                    <a:lumMod val="75000"/>
                  </a:schemeClr>
                </a:solidFill>
                <a:latin typeface="Vodafone Rg" pitchFamily="34" charset="0"/>
                <a:ea typeface="+mj-ea"/>
                <a:cs typeface="+mj-cs"/>
              </a:rPr>
              <a:t>brick walls </a:t>
            </a:r>
            <a:r>
              <a:rPr lang="en-US" sz="2200" dirty="0">
                <a:solidFill>
                  <a:schemeClr val="bg2">
                    <a:lumMod val="40000"/>
                    <a:lumOff val="60000"/>
                  </a:schemeClr>
                </a:solidFill>
                <a:latin typeface="Vodafone Rg" pitchFamily="34" charset="0"/>
                <a:ea typeface="+mj-ea"/>
                <a:cs typeface="+mj-cs"/>
              </a:rPr>
              <a:t>are there for a reason. </a:t>
            </a:r>
            <a:endParaRPr lang="en-US" sz="2200" dirty="0">
              <a:solidFill>
                <a:schemeClr val="bg2">
                  <a:lumMod val="40000"/>
                  <a:lumOff val="60000"/>
                </a:schemeClr>
              </a:solidFill>
              <a:latin typeface="Vodafone Rg" pitchFamily="34" charset="0"/>
              <a:ea typeface="+mj-ea"/>
              <a:cs typeface="+mj-cs"/>
            </a:endParaRPr>
          </a:p>
          <a:p>
            <a:r>
              <a:rPr lang="en-US" sz="2200" dirty="0">
                <a:solidFill>
                  <a:schemeClr val="bg2">
                    <a:lumMod val="40000"/>
                    <a:lumOff val="60000"/>
                  </a:schemeClr>
                </a:solidFill>
                <a:latin typeface="Vodafone Rg" pitchFamily="34" charset="0"/>
                <a:ea typeface="+mj-ea"/>
                <a:cs typeface="+mj-cs"/>
              </a:rPr>
              <a:t>The </a:t>
            </a:r>
            <a:r>
              <a:rPr lang="en-US" sz="2200" dirty="0">
                <a:solidFill>
                  <a:schemeClr val="bg2">
                    <a:lumMod val="40000"/>
                    <a:lumOff val="60000"/>
                  </a:schemeClr>
                </a:solidFill>
                <a:latin typeface="Vodafone Rg" pitchFamily="34" charset="0"/>
                <a:ea typeface="+mj-ea"/>
                <a:cs typeface="+mj-cs"/>
              </a:rPr>
              <a:t>brick walls are not there to keep us out. </a:t>
            </a:r>
            <a:endParaRPr lang="en-US" sz="2200" dirty="0">
              <a:solidFill>
                <a:schemeClr val="bg2">
                  <a:lumMod val="40000"/>
                  <a:lumOff val="60000"/>
                </a:schemeClr>
              </a:solidFill>
              <a:latin typeface="Vodafone Rg" pitchFamily="34" charset="0"/>
              <a:ea typeface="+mj-ea"/>
              <a:cs typeface="+mj-cs"/>
            </a:endParaRPr>
          </a:p>
          <a:p>
            <a:r>
              <a:rPr lang="en-US" sz="2200" dirty="0">
                <a:solidFill>
                  <a:schemeClr val="bg2">
                    <a:lumMod val="40000"/>
                    <a:lumOff val="60000"/>
                  </a:schemeClr>
                </a:solidFill>
                <a:latin typeface="Vodafone Rg" pitchFamily="34" charset="0"/>
                <a:ea typeface="+mj-ea"/>
                <a:cs typeface="+mj-cs"/>
              </a:rPr>
              <a:t>The </a:t>
            </a:r>
            <a:r>
              <a:rPr lang="en-US" sz="2200" dirty="0">
                <a:solidFill>
                  <a:schemeClr val="bg2">
                    <a:lumMod val="40000"/>
                    <a:lumOff val="60000"/>
                  </a:schemeClr>
                </a:solidFill>
                <a:latin typeface="Vodafone Rg" pitchFamily="34" charset="0"/>
                <a:ea typeface="+mj-ea"/>
                <a:cs typeface="+mj-cs"/>
              </a:rPr>
              <a:t>brick walls are there to give us </a:t>
            </a:r>
            <a:r>
              <a:rPr lang="en-US" sz="2200" dirty="0">
                <a:solidFill>
                  <a:schemeClr val="tx2">
                    <a:lumMod val="75000"/>
                  </a:schemeClr>
                </a:solidFill>
                <a:latin typeface="Vodafone Rg" pitchFamily="34" charset="0"/>
                <a:ea typeface="+mj-ea"/>
                <a:cs typeface="+mj-cs"/>
              </a:rPr>
              <a:t>a chance to show </a:t>
            </a:r>
            <a:r>
              <a:rPr lang="en-US" sz="2200" dirty="0" smtClean="0">
                <a:solidFill>
                  <a:schemeClr val="tx2">
                    <a:lumMod val="75000"/>
                  </a:schemeClr>
                </a:solidFill>
                <a:latin typeface="Vodafone Rg" pitchFamily="34" charset="0"/>
                <a:ea typeface="+mj-ea"/>
                <a:cs typeface="+mj-cs"/>
              </a:rPr>
              <a:t>how </a:t>
            </a:r>
            <a:r>
              <a:rPr lang="en-US" sz="2200" dirty="0">
                <a:solidFill>
                  <a:schemeClr val="tx2">
                    <a:lumMod val="75000"/>
                  </a:schemeClr>
                </a:solidFill>
                <a:latin typeface="Vodafone Rg" pitchFamily="34" charset="0"/>
                <a:ea typeface="+mj-ea"/>
                <a:cs typeface="+mj-cs"/>
              </a:rPr>
              <a:t>badly we want something. </a:t>
            </a:r>
            <a:endParaRPr lang="en-US" sz="2200" dirty="0">
              <a:solidFill>
                <a:schemeClr val="tx2">
                  <a:lumMod val="75000"/>
                </a:schemeClr>
              </a:solidFill>
              <a:latin typeface="Vodafone Rg" pitchFamily="34" charset="0"/>
              <a:ea typeface="+mj-ea"/>
              <a:cs typeface="+mj-cs"/>
            </a:endParaRPr>
          </a:p>
          <a:p>
            <a:r>
              <a:rPr lang="en-US" sz="2200" dirty="0">
                <a:solidFill>
                  <a:schemeClr val="bg2">
                    <a:lumMod val="40000"/>
                    <a:lumOff val="60000"/>
                  </a:schemeClr>
                </a:solidFill>
                <a:latin typeface="Vodafone Rg" pitchFamily="34" charset="0"/>
                <a:ea typeface="+mj-ea"/>
                <a:cs typeface="+mj-cs"/>
              </a:rPr>
              <a:t>Because </a:t>
            </a:r>
            <a:r>
              <a:rPr lang="en-US" sz="2200" dirty="0">
                <a:solidFill>
                  <a:schemeClr val="bg2">
                    <a:lumMod val="40000"/>
                    <a:lumOff val="60000"/>
                  </a:schemeClr>
                </a:solidFill>
                <a:latin typeface="Vodafone Rg" pitchFamily="34" charset="0"/>
                <a:ea typeface="+mj-ea"/>
                <a:cs typeface="+mj-cs"/>
              </a:rPr>
              <a:t>the brick walls are there </a:t>
            </a:r>
            <a:r>
              <a:rPr lang="en-US" sz="2200" dirty="0">
                <a:solidFill>
                  <a:schemeClr val="tx2">
                    <a:lumMod val="75000"/>
                  </a:schemeClr>
                </a:solidFill>
                <a:latin typeface="Vodafone Rg" pitchFamily="34" charset="0"/>
                <a:ea typeface="+mj-ea"/>
                <a:cs typeface="+mj-cs"/>
              </a:rPr>
              <a:t>to stop the people who don’t want it badly enough</a:t>
            </a:r>
            <a:r>
              <a:rPr lang="en-US" sz="2200" dirty="0">
                <a:solidFill>
                  <a:schemeClr val="bg2">
                    <a:lumMod val="40000"/>
                    <a:lumOff val="60000"/>
                  </a:schemeClr>
                </a:solidFill>
                <a:latin typeface="Vodafone Rg" pitchFamily="34" charset="0"/>
                <a:ea typeface="+mj-ea"/>
                <a:cs typeface="+mj-cs"/>
              </a:rPr>
              <a:t>. They’re there to stop the other people.” </a:t>
            </a:r>
            <a:endParaRPr lang="en-GB" sz="2200" dirty="0">
              <a:solidFill>
                <a:schemeClr val="bg2">
                  <a:lumMod val="40000"/>
                  <a:lumOff val="60000"/>
                </a:schemeClr>
              </a:solidFill>
              <a:latin typeface="Vodafone Rg" pitchFamily="34" charset="0"/>
              <a:ea typeface="+mj-ea"/>
              <a:cs typeface="+mj-cs"/>
            </a:endParaRPr>
          </a:p>
        </p:txBody>
      </p:sp>
      <p:sp>
        <p:nvSpPr>
          <p:cNvPr id="6" name="Title 3"/>
          <p:cNvSpPr txBox="1">
            <a:spLocks/>
          </p:cNvSpPr>
          <p:nvPr/>
        </p:nvSpPr>
        <p:spPr>
          <a:xfrm>
            <a:off x="4954772" y="4615858"/>
            <a:ext cx="3965945" cy="443909"/>
          </a:xfrm>
          <a:prstGeom prst="rect">
            <a:avLst/>
          </a:prstGeom>
        </p:spPr>
        <p:txBody>
          <a:bodyPr vert="horz" lIns="0" tIns="0" rIns="0" bIns="0" rtlCol="0" anchor="t" anchorCtr="0">
            <a:noAutofit/>
          </a:bodyPr>
          <a:lstStyle>
            <a:lvl1pPr algn="l" defTabSz="914400" rtl="0" eaLnBrk="1" latinLnBrk="0" hangingPunct="1">
              <a:spcBef>
                <a:spcPct val="0"/>
              </a:spcBef>
              <a:buNone/>
              <a:defRPr sz="2400" b="1" kern="1200">
                <a:solidFill>
                  <a:schemeClr val="accent1"/>
                </a:solidFill>
                <a:latin typeface="Vodafone Rg" pitchFamily="34" charset="0"/>
                <a:ea typeface="+mj-ea"/>
                <a:cs typeface="+mj-cs"/>
              </a:defRPr>
            </a:lvl1pPr>
          </a:lstStyle>
          <a:p>
            <a:r>
              <a:rPr lang="en-GB" sz="2000" dirty="0" smtClean="0"/>
              <a:t>The Last Lecture , Randy </a:t>
            </a:r>
            <a:r>
              <a:rPr lang="en-GB" sz="2000" dirty="0" err="1" smtClean="0"/>
              <a:t>Pausch</a:t>
            </a:r>
            <a:endParaRPr lang="en-GB" sz="2000" dirty="0"/>
          </a:p>
        </p:txBody>
      </p:sp>
    </p:spTree>
    <p:extLst>
      <p:ext uri="{BB962C8B-B14F-4D97-AF65-F5344CB8AC3E}">
        <p14:creationId xmlns:p14="http://schemas.microsoft.com/office/powerpoint/2010/main" val="3653516933"/>
      </p:ext>
    </p:extLst>
  </p:cSld>
  <p:clrMapOvr>
    <a:masterClrMapping/>
  </p:clrMapOvr>
  <p:transition spd="slow">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881314" y="2193925"/>
            <a:ext cx="4932362" cy="2466975"/>
          </a:xfrm>
        </p:spPr>
        <p:txBody>
          <a:bodyPr/>
          <a:lstStyle/>
          <a:p>
            <a:r>
              <a:rPr lang="en-GB" dirty="0" smtClean="0"/>
              <a:t>Divider slide heading 32pt </a:t>
            </a:r>
            <a:br>
              <a:rPr lang="en-GB" dirty="0" smtClean="0"/>
            </a:br>
            <a:r>
              <a:rPr lang="en-GB" dirty="0" smtClean="0"/>
              <a:t>Vodafone Bold</a:t>
            </a:r>
            <a:endParaRPr lang="en-GB" dirty="0"/>
          </a:p>
        </p:txBody>
      </p:sp>
      <p:sp>
        <p:nvSpPr>
          <p:cNvPr id="7" name="Title 3"/>
          <p:cNvSpPr txBox="1">
            <a:spLocks/>
          </p:cNvSpPr>
          <p:nvPr/>
        </p:nvSpPr>
        <p:spPr>
          <a:xfrm>
            <a:off x="204313" y="194959"/>
            <a:ext cx="8939687" cy="3074573"/>
          </a:xfrm>
          <a:prstGeom prst="rect">
            <a:avLst/>
          </a:prstGeom>
        </p:spPr>
        <p:txBody>
          <a:bodyPr/>
          <a:lstStyle>
            <a:lvl1pPr algn="l" defTabSz="914400" rtl="0" eaLnBrk="1" latinLnBrk="0" hangingPunct="1">
              <a:spcBef>
                <a:spcPct val="0"/>
              </a:spcBef>
              <a:buNone/>
              <a:defRPr sz="2400" b="1" kern="1200">
                <a:solidFill>
                  <a:schemeClr val="accent1"/>
                </a:solidFill>
                <a:latin typeface="Vodafone Rg" pitchFamily="34" charset="0"/>
                <a:ea typeface="+mj-ea"/>
                <a:cs typeface="+mj-cs"/>
              </a:defRPr>
            </a:lvl1pPr>
          </a:lstStyle>
          <a:p>
            <a:r>
              <a:rPr lang="en-US" sz="8000" dirty="0" smtClean="0">
                <a:solidFill>
                  <a:schemeClr val="bg1"/>
                </a:solidFill>
              </a:rPr>
              <a:t>Introduction </a:t>
            </a:r>
          </a:p>
          <a:p>
            <a:r>
              <a:rPr lang="en-US" sz="8000" dirty="0" smtClean="0">
                <a:solidFill>
                  <a:schemeClr val="bg1"/>
                </a:solidFill>
              </a:rPr>
              <a:t>to </a:t>
            </a:r>
          </a:p>
          <a:p>
            <a:r>
              <a:rPr lang="en-US" sz="8000" dirty="0" smtClean="0">
                <a:solidFill>
                  <a:schemeClr val="bg1"/>
                </a:solidFill>
              </a:rPr>
              <a:t>Data Science!</a:t>
            </a:r>
            <a:endParaRPr lang="en-GB" sz="7000" dirty="0">
              <a:solidFill>
                <a:schemeClr val="bg1"/>
              </a:solidFill>
            </a:endParaRPr>
          </a:p>
        </p:txBody>
      </p:sp>
    </p:spTree>
    <p:extLst>
      <p:ext uri="{BB962C8B-B14F-4D97-AF65-F5344CB8AC3E}">
        <p14:creationId xmlns:p14="http://schemas.microsoft.com/office/powerpoint/2010/main" val="3157785241"/>
      </p:ext>
    </p:extLst>
  </p:cSld>
  <p:clrMapOvr>
    <a:masterClrMapping/>
  </p:clrMapOvr>
  <p:transition spd="slow">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0008" y="103858"/>
            <a:ext cx="7717685" cy="782225"/>
          </a:xfrm>
        </p:spPr>
        <p:txBody>
          <a:bodyPr/>
          <a:lstStyle/>
          <a:p>
            <a:r>
              <a:rPr lang="en-US" sz="4400" dirty="0" smtClean="0"/>
              <a:t>Data Science – Synonyms </a:t>
            </a:r>
            <a:endParaRPr lang="en-GB" sz="4400" dirty="0"/>
          </a:p>
        </p:txBody>
      </p:sp>
      <p:sp>
        <p:nvSpPr>
          <p:cNvPr id="7" name="Content Placeholder 4"/>
          <p:cNvSpPr>
            <a:spLocks noGrp="1"/>
          </p:cNvSpPr>
          <p:nvPr>
            <p:ph idx="1"/>
          </p:nvPr>
        </p:nvSpPr>
        <p:spPr>
          <a:xfrm>
            <a:off x="427765" y="1262409"/>
            <a:ext cx="4002088" cy="2533412"/>
          </a:xfrm>
        </p:spPr>
        <p:txBody>
          <a:bodyPr/>
          <a:lstStyle/>
          <a:p>
            <a:r>
              <a:rPr lang="en-US" b="1" dirty="0" smtClean="0"/>
              <a:t>Machine Learning</a:t>
            </a:r>
          </a:p>
          <a:p>
            <a:endParaRPr lang="en-US" b="1" dirty="0"/>
          </a:p>
          <a:p>
            <a:r>
              <a:rPr lang="en-US" b="1" dirty="0" smtClean="0"/>
              <a:t>Data Mining</a:t>
            </a:r>
          </a:p>
          <a:p>
            <a:endParaRPr lang="en-US" b="1" dirty="0" smtClean="0"/>
          </a:p>
          <a:p>
            <a:r>
              <a:rPr lang="en-US" b="1" dirty="0" smtClean="0"/>
              <a:t>Advanced </a:t>
            </a:r>
            <a:r>
              <a:rPr lang="en-US" b="1" dirty="0"/>
              <a:t>Analytics</a:t>
            </a:r>
          </a:p>
          <a:p>
            <a:endParaRPr lang="en-US" b="1" dirty="0"/>
          </a:p>
          <a:p>
            <a:r>
              <a:rPr lang="en-US" b="1" dirty="0"/>
              <a:t>Data Analytics</a:t>
            </a:r>
          </a:p>
          <a:p>
            <a:endParaRPr lang="en-US" b="1" dirty="0"/>
          </a:p>
          <a:p>
            <a:r>
              <a:rPr lang="en-US" b="1" dirty="0"/>
              <a:t>Business </a:t>
            </a:r>
            <a:r>
              <a:rPr lang="en-US" b="1" dirty="0" smtClean="0"/>
              <a:t>Analytics</a:t>
            </a:r>
            <a:endParaRPr lang="en-US" b="1" dirty="0"/>
          </a:p>
        </p:txBody>
      </p:sp>
      <p:cxnSp>
        <p:nvCxnSpPr>
          <p:cNvPr id="8" name="Straight Arrow Connector 7"/>
          <p:cNvCxnSpPr/>
          <p:nvPr/>
        </p:nvCxnSpPr>
        <p:spPr>
          <a:xfrm>
            <a:off x="3848986" y="2477388"/>
            <a:ext cx="2222194"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Content Placeholder 4"/>
          <p:cNvSpPr txBox="1">
            <a:spLocks/>
          </p:cNvSpPr>
          <p:nvPr/>
        </p:nvSpPr>
        <p:spPr>
          <a:xfrm>
            <a:off x="6400799" y="2147064"/>
            <a:ext cx="2460746" cy="1489271"/>
          </a:xfrm>
          <a:prstGeom prst="rect">
            <a:avLst/>
          </a:prstGeom>
        </p:spPr>
        <p:txBody>
          <a:bodyPr vert="horz" lIns="0" tIns="0" rIns="0" bIns="0" rtlCol="0" anchor="t" anchorCtr="0">
            <a:noAutofit/>
          </a:bodyPr>
          <a:lstStyle>
            <a:lvl1pPr marL="180975" indent="-180975" algn="l" defTabSz="914400" rtl="0" eaLnBrk="1" latinLnBrk="0" hangingPunct="1">
              <a:spcBef>
                <a:spcPts val="0"/>
              </a:spcBef>
              <a:spcAft>
                <a:spcPts val="600"/>
              </a:spcAft>
              <a:buClr>
                <a:schemeClr val="accent1"/>
              </a:buClr>
              <a:buFont typeface="Arial" pitchFamily="34" charset="0"/>
              <a:buChar char="•"/>
              <a:defRPr lang="en-US" sz="1800" kern="1200" dirty="0" smtClean="0">
                <a:solidFill>
                  <a:schemeClr val="tx1"/>
                </a:solidFill>
                <a:latin typeface="Vodafone Rg" pitchFamily="34" charset="0"/>
                <a:ea typeface="+mn-ea"/>
                <a:cs typeface="+mn-cs"/>
              </a:defRPr>
            </a:lvl1pPr>
            <a:lvl2pPr marL="447675" indent="-180975" algn="l" defTabSz="914400" rtl="0" eaLnBrk="1" latinLnBrk="0" hangingPunct="1">
              <a:spcBef>
                <a:spcPts val="0"/>
              </a:spcBef>
              <a:spcAft>
                <a:spcPts val="300"/>
              </a:spcAft>
              <a:buClr>
                <a:schemeClr val="accent1"/>
              </a:buClr>
              <a:buFont typeface="Calibri" pitchFamily="34" charset="0"/>
              <a:buChar char="–"/>
              <a:defRPr lang="en-US" sz="1400" kern="1200" dirty="0" smtClean="0">
                <a:solidFill>
                  <a:schemeClr val="tx1"/>
                </a:solidFill>
                <a:latin typeface="Vodafone Rg" pitchFamily="34" charset="0"/>
                <a:ea typeface="+mn-ea"/>
                <a:cs typeface="+mn-cs"/>
              </a:defRPr>
            </a:lvl2pPr>
            <a:lvl3pPr marL="714375" indent="-171450" algn="l" defTabSz="914400" rtl="0" eaLnBrk="1" latinLnBrk="0" hangingPunct="1">
              <a:spcBef>
                <a:spcPts val="0"/>
              </a:spcBef>
              <a:spcAft>
                <a:spcPts val="300"/>
              </a:spcAft>
              <a:buClr>
                <a:schemeClr val="accent1"/>
              </a:buClr>
              <a:buFont typeface="Calibri" pitchFamily="34" charset="0"/>
              <a:buChar char="–"/>
              <a:defRPr lang="en-US" sz="1400" kern="1200" dirty="0" smtClean="0">
                <a:solidFill>
                  <a:schemeClr val="tx1"/>
                </a:solidFill>
                <a:latin typeface="Vodafone Rg" pitchFamily="34" charset="0"/>
                <a:ea typeface="+mn-ea"/>
                <a:cs typeface="+mn-cs"/>
              </a:defRPr>
            </a:lvl3pPr>
            <a:lvl4pPr marL="809625" indent="0" algn="l" defTabSz="914400" rtl="0" eaLnBrk="1" latinLnBrk="0" hangingPunct="1">
              <a:spcBef>
                <a:spcPct val="20000"/>
              </a:spcBef>
              <a:buClr>
                <a:schemeClr val="accent1"/>
              </a:buClr>
              <a:buFont typeface="Calibri" pitchFamily="34" charset="0"/>
              <a:buNone/>
              <a:defRPr sz="1200" kern="1200">
                <a:solidFill>
                  <a:schemeClr val="tx1"/>
                </a:solidFill>
                <a:latin typeface="+mn-lt"/>
                <a:ea typeface="+mn-ea"/>
                <a:cs typeface="+mn-cs"/>
              </a:defRPr>
            </a:lvl4pPr>
            <a:lvl5pPr marL="1114425" indent="-1238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smtClean="0"/>
              <a:t>Artificial Intelligence</a:t>
            </a:r>
          </a:p>
          <a:p>
            <a:endParaRPr lang="en-US" b="1" dirty="0"/>
          </a:p>
          <a:p>
            <a:r>
              <a:rPr lang="en-US" b="1" dirty="0" smtClean="0"/>
              <a:t>Deep Learning</a:t>
            </a:r>
            <a:endParaRPr lang="en-US" b="1" dirty="0"/>
          </a:p>
        </p:txBody>
      </p:sp>
      <p:cxnSp>
        <p:nvCxnSpPr>
          <p:cNvPr id="12" name="Straight Arrow Connector 11"/>
          <p:cNvCxnSpPr/>
          <p:nvPr/>
        </p:nvCxnSpPr>
        <p:spPr>
          <a:xfrm flipH="1" flipV="1">
            <a:off x="3423660" y="2477388"/>
            <a:ext cx="1704744" cy="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5877112"/>
      </p:ext>
    </p:extLst>
  </p:cSld>
  <p:clrMapOvr>
    <a:masterClrMapping/>
  </p:clrMapOvr>
  <p:transition spd="slow">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0008" y="103858"/>
            <a:ext cx="7717685" cy="782225"/>
          </a:xfrm>
        </p:spPr>
        <p:txBody>
          <a:bodyPr/>
          <a:lstStyle/>
          <a:p>
            <a:r>
              <a:rPr lang="en-US" sz="4400" dirty="0" err="1" smtClean="0"/>
              <a:t>find.what</a:t>
            </a:r>
            <a:r>
              <a:rPr lang="en-US" sz="4400" dirty="0" smtClean="0"/>
              <a:t>(‘Data Science’)</a:t>
            </a:r>
            <a:endParaRPr lang="en-GB" sz="4400" dirty="0"/>
          </a:p>
        </p:txBody>
      </p:sp>
      <p:pic>
        <p:nvPicPr>
          <p:cNvPr id="26626" name="Picture 2" descr="Data_Science_V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5629" y="991486"/>
            <a:ext cx="4203773" cy="401269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503380" y="4616166"/>
            <a:ext cx="2452979" cy="369332"/>
          </a:xfrm>
          <a:prstGeom prst="rect">
            <a:avLst/>
          </a:prstGeom>
        </p:spPr>
        <p:txBody>
          <a:bodyPr wrap="none">
            <a:spAutoFit/>
          </a:bodyPr>
          <a:lstStyle/>
          <a:p>
            <a:r>
              <a:rPr lang="en-GB" dirty="0"/>
              <a:t>http://drewconway.com/</a:t>
            </a:r>
          </a:p>
        </p:txBody>
      </p:sp>
    </p:spTree>
    <p:extLst>
      <p:ext uri="{BB962C8B-B14F-4D97-AF65-F5344CB8AC3E}">
        <p14:creationId xmlns:p14="http://schemas.microsoft.com/office/powerpoint/2010/main" val="3421446340"/>
      </p:ext>
    </p:extLst>
  </p:cSld>
  <p:clrMapOvr>
    <a:masterClrMapping/>
  </p:clrMapOvr>
  <p:transition spd="slow">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44558" y="1345151"/>
            <a:ext cx="3955550" cy="782225"/>
          </a:xfrm>
        </p:spPr>
        <p:txBody>
          <a:bodyPr/>
          <a:lstStyle/>
          <a:p>
            <a:r>
              <a:rPr lang="en-GB" sz="6600" dirty="0" smtClean="0"/>
              <a:t>Who am  I?</a:t>
            </a:r>
            <a:endParaRPr lang="en-GB" sz="6600" dirty="0"/>
          </a:p>
        </p:txBody>
      </p:sp>
      <p:sp>
        <p:nvSpPr>
          <p:cNvPr id="3" name="TextBox 2"/>
          <p:cNvSpPr txBox="1"/>
          <p:nvPr/>
        </p:nvSpPr>
        <p:spPr>
          <a:xfrm>
            <a:off x="1551454" y="2558082"/>
            <a:ext cx="1736275" cy="467271"/>
          </a:xfrm>
          <a:prstGeom prst="rect">
            <a:avLst/>
          </a:prstGeom>
          <a:noFill/>
        </p:spPr>
        <p:txBody>
          <a:bodyPr wrap="square" tIns="0" bIns="0" rtlCol="0" anchor="ctr" anchorCtr="0">
            <a:noAutofit/>
          </a:bodyPr>
          <a:lstStyle/>
          <a:p>
            <a:pPr>
              <a:lnSpc>
                <a:spcPct val="90000"/>
              </a:lnSpc>
            </a:pPr>
            <a:r>
              <a:rPr lang="en-GB" sz="1600" b="1" dirty="0" smtClean="0"/>
              <a:t>Abdul </a:t>
            </a:r>
            <a:r>
              <a:rPr lang="en-GB" sz="1600" b="1" dirty="0" err="1" smtClean="0"/>
              <a:t>Majed</a:t>
            </a:r>
            <a:r>
              <a:rPr lang="en-GB" sz="1600" b="1" dirty="0" smtClean="0"/>
              <a:t> Raja</a:t>
            </a:r>
            <a:endParaRPr lang="en-GB" sz="1600" b="1" dirty="0"/>
          </a:p>
        </p:txBody>
      </p:sp>
      <p:sp>
        <p:nvSpPr>
          <p:cNvPr id="6" name="Title 3"/>
          <p:cNvSpPr txBox="1">
            <a:spLocks/>
          </p:cNvSpPr>
          <p:nvPr/>
        </p:nvSpPr>
        <p:spPr>
          <a:xfrm>
            <a:off x="1007213" y="3030765"/>
            <a:ext cx="3033160" cy="782225"/>
          </a:xfrm>
          <a:prstGeom prst="rect">
            <a:avLst/>
          </a:prstGeom>
        </p:spPr>
        <p:txBody>
          <a:bodyPr vert="horz" lIns="0" tIns="0" rIns="0" bIns="0" rtlCol="0" anchor="t" anchorCtr="0">
            <a:noAutofit/>
          </a:bodyPr>
          <a:lstStyle>
            <a:lvl1pPr algn="l" defTabSz="914400" rtl="0" eaLnBrk="1" latinLnBrk="0" hangingPunct="1">
              <a:spcBef>
                <a:spcPct val="0"/>
              </a:spcBef>
              <a:buNone/>
              <a:defRPr sz="2400" b="1" kern="1200">
                <a:solidFill>
                  <a:schemeClr val="accent1"/>
                </a:solidFill>
                <a:latin typeface="Vodafone Rg" pitchFamily="34" charset="0"/>
                <a:ea typeface="+mj-ea"/>
                <a:cs typeface="+mj-cs"/>
              </a:defRPr>
            </a:lvl1pPr>
          </a:lstStyle>
          <a:p>
            <a:r>
              <a:rPr lang="en-GB" sz="4800" dirty="0" smtClean="0"/>
              <a:t>Confession!</a:t>
            </a:r>
            <a:endParaRPr lang="en-GB" sz="4800" dirty="0"/>
          </a:p>
        </p:txBody>
      </p:sp>
      <p:pic>
        <p:nvPicPr>
          <p:cNvPr id="4098" name="Picture 2" descr="https://upload.wikimedia.org/wikipedia/commons/4/42/GCT_CS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4151" y="1285549"/>
            <a:ext cx="3877710" cy="2593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249948"/>
      </p:ext>
    </p:extLst>
  </p:cSld>
  <p:clrMapOvr>
    <a:masterClrMapping/>
  </p:clrMapOvr>
  <p:transition spd="slow">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0008" y="103858"/>
            <a:ext cx="7717685" cy="782225"/>
          </a:xfrm>
        </p:spPr>
        <p:txBody>
          <a:bodyPr/>
          <a:lstStyle/>
          <a:p>
            <a:r>
              <a:rPr lang="en-US" sz="4400" dirty="0" smtClean="0"/>
              <a:t>Hacking:</a:t>
            </a:r>
            <a:endParaRPr lang="en-GB" sz="4400" dirty="0"/>
          </a:p>
        </p:txBody>
      </p:sp>
      <p:pic>
        <p:nvPicPr>
          <p:cNvPr id="26626" name="Picture 2" descr="Data_Science_V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4159" y="715031"/>
            <a:ext cx="4203773" cy="4012694"/>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
          </p:nvPr>
        </p:nvSpPr>
        <p:spPr>
          <a:xfrm>
            <a:off x="480927" y="1113556"/>
            <a:ext cx="4002088" cy="2533412"/>
          </a:xfrm>
        </p:spPr>
        <p:txBody>
          <a:bodyPr/>
          <a:lstStyle/>
          <a:p>
            <a:pPr marL="0" indent="0">
              <a:buNone/>
            </a:pPr>
            <a:r>
              <a:rPr lang="en-US" b="1" dirty="0" smtClean="0"/>
              <a:t>To play with Data :</a:t>
            </a:r>
            <a:endParaRPr lang="en-US" b="1" dirty="0"/>
          </a:p>
          <a:p>
            <a:pPr marL="0" indent="0">
              <a:buNone/>
            </a:pPr>
            <a:endParaRPr lang="en-US" dirty="0" smtClean="0"/>
          </a:p>
          <a:p>
            <a:r>
              <a:rPr lang="en-US" dirty="0" smtClean="0"/>
              <a:t>Data Collection – Web Scraping</a:t>
            </a:r>
            <a:endParaRPr lang="en-US" dirty="0" smtClean="0"/>
          </a:p>
          <a:p>
            <a:endParaRPr lang="en-US" dirty="0" smtClean="0"/>
          </a:p>
          <a:p>
            <a:r>
              <a:rPr lang="en-US" dirty="0" smtClean="0"/>
              <a:t>Data Cleaning &amp; Processing</a:t>
            </a:r>
          </a:p>
          <a:p>
            <a:pPr marL="0" indent="0">
              <a:buNone/>
            </a:pPr>
            <a:endParaRPr lang="en-US" dirty="0" smtClean="0"/>
          </a:p>
          <a:p>
            <a:r>
              <a:rPr lang="en-US" dirty="0" smtClean="0"/>
              <a:t>Code Optimization</a:t>
            </a:r>
          </a:p>
          <a:p>
            <a:endParaRPr lang="en-US" dirty="0"/>
          </a:p>
          <a:p>
            <a:r>
              <a:rPr lang="en-US" dirty="0" smtClean="0"/>
              <a:t>Model Deployment</a:t>
            </a:r>
            <a:endParaRPr lang="en-US" dirty="0"/>
          </a:p>
        </p:txBody>
      </p:sp>
    </p:spTree>
    <p:extLst>
      <p:ext uri="{BB962C8B-B14F-4D97-AF65-F5344CB8AC3E}">
        <p14:creationId xmlns:p14="http://schemas.microsoft.com/office/powerpoint/2010/main" val="1834634947"/>
      </p:ext>
    </p:extLst>
  </p:cSld>
  <p:clrMapOvr>
    <a:masterClrMapping/>
  </p:clrMapOvr>
  <p:transition spd="slow">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0008" y="103858"/>
            <a:ext cx="7717685" cy="782225"/>
          </a:xfrm>
        </p:spPr>
        <p:txBody>
          <a:bodyPr/>
          <a:lstStyle/>
          <a:p>
            <a:r>
              <a:rPr lang="en-US" sz="4400" dirty="0" smtClean="0"/>
              <a:t>Math &amp; Statistics:</a:t>
            </a:r>
            <a:endParaRPr lang="en-GB" sz="4400" dirty="0"/>
          </a:p>
        </p:txBody>
      </p:sp>
      <p:pic>
        <p:nvPicPr>
          <p:cNvPr id="26626" name="Picture 2" descr="Data_Science_V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016" y="863893"/>
            <a:ext cx="4203773" cy="4012694"/>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
          </p:nvPr>
        </p:nvSpPr>
        <p:spPr>
          <a:xfrm>
            <a:off x="4859081" y="1242024"/>
            <a:ext cx="4002088" cy="3256431"/>
          </a:xfrm>
        </p:spPr>
        <p:txBody>
          <a:bodyPr/>
          <a:lstStyle/>
          <a:p>
            <a:pPr marL="0" indent="0">
              <a:buNone/>
            </a:pPr>
            <a:r>
              <a:rPr lang="en-US" b="1" dirty="0" smtClean="0"/>
              <a:t>Understanding Statistics, Probability, Econometrics:</a:t>
            </a:r>
            <a:endParaRPr lang="en-US" b="1" dirty="0" smtClean="0"/>
          </a:p>
          <a:p>
            <a:endParaRPr lang="en-US" dirty="0" smtClean="0"/>
          </a:p>
          <a:p>
            <a:r>
              <a:rPr lang="en-US" dirty="0" smtClean="0"/>
              <a:t>What Machine learnin</a:t>
            </a:r>
            <a:r>
              <a:rPr lang="en-US" dirty="0" smtClean="0"/>
              <a:t>g Technique to use?</a:t>
            </a:r>
            <a:endParaRPr lang="en-US" dirty="0" smtClean="0"/>
          </a:p>
          <a:p>
            <a:endParaRPr lang="en-US" dirty="0"/>
          </a:p>
          <a:p>
            <a:r>
              <a:rPr lang="en-US" dirty="0" smtClean="0"/>
              <a:t>How to evaluate and validate different modeling strategies?</a:t>
            </a:r>
          </a:p>
          <a:p>
            <a:endParaRPr lang="en-US" dirty="0"/>
          </a:p>
          <a:p>
            <a:r>
              <a:rPr lang="en-US" dirty="0" smtClean="0"/>
              <a:t>How to design Randomized Experiments?</a:t>
            </a:r>
          </a:p>
          <a:p>
            <a:endParaRPr lang="en-US" dirty="0"/>
          </a:p>
          <a:p>
            <a:endParaRPr lang="en-US" dirty="0"/>
          </a:p>
        </p:txBody>
      </p:sp>
    </p:spTree>
    <p:extLst>
      <p:ext uri="{BB962C8B-B14F-4D97-AF65-F5344CB8AC3E}">
        <p14:creationId xmlns:p14="http://schemas.microsoft.com/office/powerpoint/2010/main" val="2430491341"/>
      </p:ext>
    </p:extLst>
  </p:cSld>
  <p:clrMapOvr>
    <a:masterClrMapping/>
  </p:clrMapOvr>
  <p:transition spd="slow">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0008" y="103858"/>
            <a:ext cx="7717685" cy="782225"/>
          </a:xfrm>
        </p:spPr>
        <p:txBody>
          <a:bodyPr/>
          <a:lstStyle/>
          <a:p>
            <a:r>
              <a:rPr lang="en-US" sz="4400" dirty="0" smtClean="0"/>
              <a:t>Substance:</a:t>
            </a:r>
            <a:endParaRPr lang="en-GB" sz="4400" dirty="0"/>
          </a:p>
        </p:txBody>
      </p:sp>
      <p:pic>
        <p:nvPicPr>
          <p:cNvPr id="26626" name="Picture 2" descr="Data_Science_V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8202" y="587441"/>
            <a:ext cx="4203773" cy="4012694"/>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4"/>
          <p:cNvSpPr txBox="1">
            <a:spLocks/>
          </p:cNvSpPr>
          <p:nvPr/>
        </p:nvSpPr>
        <p:spPr>
          <a:xfrm>
            <a:off x="382775" y="1240039"/>
            <a:ext cx="4002088" cy="3256431"/>
          </a:xfrm>
          <a:prstGeom prst="rect">
            <a:avLst/>
          </a:prstGeom>
        </p:spPr>
        <p:txBody>
          <a:bodyPr vert="horz" lIns="0" tIns="0" rIns="0" bIns="0" rtlCol="0" anchor="t" anchorCtr="0">
            <a:noAutofit/>
          </a:bodyPr>
          <a:lstStyle>
            <a:lvl1pPr marL="180975" indent="-180975" algn="l" defTabSz="914400" rtl="0" eaLnBrk="1" latinLnBrk="0" hangingPunct="1">
              <a:spcBef>
                <a:spcPts val="0"/>
              </a:spcBef>
              <a:spcAft>
                <a:spcPts val="600"/>
              </a:spcAft>
              <a:buClr>
                <a:schemeClr val="accent1"/>
              </a:buClr>
              <a:buFont typeface="Arial" pitchFamily="34" charset="0"/>
              <a:buChar char="•"/>
              <a:defRPr lang="en-US" sz="1800" kern="1200" dirty="0" smtClean="0">
                <a:solidFill>
                  <a:schemeClr val="tx1"/>
                </a:solidFill>
                <a:latin typeface="Vodafone Rg" pitchFamily="34" charset="0"/>
                <a:ea typeface="+mn-ea"/>
                <a:cs typeface="+mn-cs"/>
              </a:defRPr>
            </a:lvl1pPr>
            <a:lvl2pPr marL="447675" indent="-180975" algn="l" defTabSz="914400" rtl="0" eaLnBrk="1" latinLnBrk="0" hangingPunct="1">
              <a:spcBef>
                <a:spcPts val="0"/>
              </a:spcBef>
              <a:spcAft>
                <a:spcPts val="300"/>
              </a:spcAft>
              <a:buClr>
                <a:schemeClr val="accent1"/>
              </a:buClr>
              <a:buFont typeface="Calibri" pitchFamily="34" charset="0"/>
              <a:buChar char="–"/>
              <a:defRPr lang="en-US" sz="1400" kern="1200" dirty="0" smtClean="0">
                <a:solidFill>
                  <a:schemeClr val="tx1"/>
                </a:solidFill>
                <a:latin typeface="Vodafone Rg" pitchFamily="34" charset="0"/>
                <a:ea typeface="+mn-ea"/>
                <a:cs typeface="+mn-cs"/>
              </a:defRPr>
            </a:lvl2pPr>
            <a:lvl3pPr marL="714375" indent="-171450" algn="l" defTabSz="914400" rtl="0" eaLnBrk="1" latinLnBrk="0" hangingPunct="1">
              <a:spcBef>
                <a:spcPts val="0"/>
              </a:spcBef>
              <a:spcAft>
                <a:spcPts val="300"/>
              </a:spcAft>
              <a:buClr>
                <a:schemeClr val="accent1"/>
              </a:buClr>
              <a:buFont typeface="Calibri" pitchFamily="34" charset="0"/>
              <a:buChar char="–"/>
              <a:defRPr lang="en-US" sz="1400" kern="1200" dirty="0" smtClean="0">
                <a:solidFill>
                  <a:schemeClr val="tx1"/>
                </a:solidFill>
                <a:latin typeface="Vodafone Rg" pitchFamily="34" charset="0"/>
                <a:ea typeface="+mn-ea"/>
                <a:cs typeface="+mn-cs"/>
              </a:defRPr>
            </a:lvl3pPr>
            <a:lvl4pPr marL="809625" indent="0" algn="l" defTabSz="914400" rtl="0" eaLnBrk="1" latinLnBrk="0" hangingPunct="1">
              <a:spcBef>
                <a:spcPct val="20000"/>
              </a:spcBef>
              <a:buClr>
                <a:schemeClr val="accent1"/>
              </a:buClr>
              <a:buFont typeface="Calibri" pitchFamily="34" charset="0"/>
              <a:buNone/>
              <a:defRPr sz="1200" kern="1200">
                <a:solidFill>
                  <a:schemeClr val="tx1"/>
                </a:solidFill>
                <a:latin typeface="+mn-lt"/>
                <a:ea typeface="+mn-ea"/>
                <a:cs typeface="+mn-cs"/>
              </a:defRPr>
            </a:lvl4pPr>
            <a:lvl5pPr marL="1114425" indent="-1238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b="1" dirty="0" smtClean="0"/>
              <a:t>Business / Domain/ Market Knowledge :</a:t>
            </a:r>
          </a:p>
          <a:p>
            <a:endParaRPr lang="en-US" dirty="0" smtClean="0"/>
          </a:p>
          <a:p>
            <a:r>
              <a:rPr lang="en-US" dirty="0"/>
              <a:t>How to </a:t>
            </a:r>
            <a:r>
              <a:rPr lang="en-US" dirty="0" smtClean="0"/>
              <a:t>help business ask the right analytics question?</a:t>
            </a:r>
          </a:p>
          <a:p>
            <a:endParaRPr lang="en-US" dirty="0"/>
          </a:p>
          <a:p>
            <a:r>
              <a:rPr lang="en-US" dirty="0" smtClean="0"/>
              <a:t>How to present the outcome of the analysis?</a:t>
            </a:r>
          </a:p>
          <a:p>
            <a:endParaRPr lang="en-US" dirty="0" smtClean="0"/>
          </a:p>
          <a:p>
            <a:r>
              <a:rPr lang="en-US" dirty="0" smtClean="0"/>
              <a:t>How to estimate the value?</a:t>
            </a:r>
          </a:p>
          <a:p>
            <a:endParaRPr lang="en-US" dirty="0" smtClean="0"/>
          </a:p>
          <a:p>
            <a:endParaRPr lang="en-US" dirty="0" smtClean="0"/>
          </a:p>
          <a:p>
            <a:endParaRPr lang="en-US" dirty="0"/>
          </a:p>
        </p:txBody>
      </p:sp>
    </p:spTree>
    <p:extLst>
      <p:ext uri="{BB962C8B-B14F-4D97-AF65-F5344CB8AC3E}">
        <p14:creationId xmlns:p14="http://schemas.microsoft.com/office/powerpoint/2010/main" val="4057205564"/>
      </p:ext>
    </p:extLst>
  </p:cSld>
  <p:clrMapOvr>
    <a:masterClrMapping/>
  </p:clrMapOvr>
  <p:transition spd="slow">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881314" y="2193925"/>
            <a:ext cx="4932362" cy="2466975"/>
          </a:xfrm>
        </p:spPr>
        <p:txBody>
          <a:bodyPr/>
          <a:lstStyle/>
          <a:p>
            <a:r>
              <a:rPr lang="en-GB" dirty="0" smtClean="0"/>
              <a:t>Divider slide heading 32pt </a:t>
            </a:r>
            <a:br>
              <a:rPr lang="en-GB" dirty="0" smtClean="0"/>
            </a:br>
            <a:r>
              <a:rPr lang="en-GB" dirty="0" smtClean="0"/>
              <a:t>Vodafone Bold</a:t>
            </a:r>
            <a:endParaRPr lang="en-GB" dirty="0"/>
          </a:p>
        </p:txBody>
      </p:sp>
      <p:sp>
        <p:nvSpPr>
          <p:cNvPr id="7" name="Title 3"/>
          <p:cNvSpPr txBox="1">
            <a:spLocks/>
          </p:cNvSpPr>
          <p:nvPr/>
        </p:nvSpPr>
        <p:spPr>
          <a:xfrm>
            <a:off x="204313" y="311918"/>
            <a:ext cx="8939687" cy="3074573"/>
          </a:xfrm>
          <a:prstGeom prst="rect">
            <a:avLst/>
          </a:prstGeom>
        </p:spPr>
        <p:txBody>
          <a:bodyPr/>
          <a:lstStyle>
            <a:lvl1pPr algn="l" defTabSz="914400" rtl="0" eaLnBrk="1" latinLnBrk="0" hangingPunct="1">
              <a:spcBef>
                <a:spcPct val="0"/>
              </a:spcBef>
              <a:buNone/>
              <a:defRPr sz="2400" b="1" kern="1200">
                <a:solidFill>
                  <a:schemeClr val="accent1"/>
                </a:solidFill>
                <a:latin typeface="Vodafone Rg" pitchFamily="34" charset="0"/>
                <a:ea typeface="+mj-ea"/>
                <a:cs typeface="+mj-cs"/>
              </a:defRPr>
            </a:lvl1pPr>
          </a:lstStyle>
          <a:p>
            <a:r>
              <a:rPr lang="en-US" sz="8000" dirty="0" smtClean="0">
                <a:solidFill>
                  <a:schemeClr val="bg1"/>
                </a:solidFill>
              </a:rPr>
              <a:t>Data Science</a:t>
            </a:r>
          </a:p>
          <a:p>
            <a:r>
              <a:rPr lang="en-US" sz="8000" dirty="0" smtClean="0">
                <a:solidFill>
                  <a:schemeClr val="bg1"/>
                </a:solidFill>
              </a:rPr>
              <a:t>Workflow</a:t>
            </a:r>
            <a:endParaRPr lang="en-GB" sz="7000" dirty="0">
              <a:solidFill>
                <a:schemeClr val="bg1"/>
              </a:solidFill>
            </a:endParaRPr>
          </a:p>
        </p:txBody>
      </p:sp>
    </p:spTree>
    <p:extLst>
      <p:ext uri="{BB962C8B-B14F-4D97-AF65-F5344CB8AC3E}">
        <p14:creationId xmlns:p14="http://schemas.microsoft.com/office/powerpoint/2010/main" val="916857420"/>
      </p:ext>
    </p:extLst>
  </p:cSld>
  <p:clrMapOvr>
    <a:masterClrMapping/>
  </p:clrMapOvr>
  <p:transition spd="slow">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0008" y="103858"/>
            <a:ext cx="7717685" cy="782225"/>
          </a:xfrm>
        </p:spPr>
        <p:txBody>
          <a:bodyPr/>
          <a:lstStyle/>
          <a:p>
            <a:r>
              <a:rPr lang="en-US" sz="4400" dirty="0" smtClean="0"/>
              <a:t>Data Science - Scenario #1:</a:t>
            </a:r>
            <a:endParaRPr lang="en-GB" sz="4400" dirty="0"/>
          </a:p>
        </p:txBody>
      </p:sp>
      <p:pic>
        <p:nvPicPr>
          <p:cNvPr id="5" name="Picture 2" descr="https://upload.wikimedia.org/wikipedia/commons/thumb/b/b9/CRISP-DM_Process_Diagram.png/1200px-CRISP-DM_Process_Diagra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0028" y="931696"/>
            <a:ext cx="3991914" cy="3998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430773"/>
      </p:ext>
    </p:extLst>
  </p:cSld>
  <p:clrMapOvr>
    <a:masterClrMapping/>
  </p:clrMapOvr>
  <p:transition spd="slow">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Oval 98"/>
          <p:cNvSpPr/>
          <p:nvPr/>
        </p:nvSpPr>
        <p:spPr>
          <a:xfrm>
            <a:off x="6284817" y="1231000"/>
            <a:ext cx="1330714" cy="1331343"/>
          </a:xfrm>
          <a:prstGeom prst="ellipse">
            <a:avLst/>
          </a:prstGeom>
          <a:ln/>
        </p:spPr>
        <p:style>
          <a:lnRef idx="2">
            <a:schemeClr val="accent1"/>
          </a:lnRef>
          <a:fillRef idx="1">
            <a:schemeClr val="lt1"/>
          </a:fillRef>
          <a:effectRef idx="0">
            <a:schemeClr val="accent1"/>
          </a:effectRef>
          <a:fontRef idx="minor">
            <a:schemeClr val="dk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en-US" sz="1000" kern="1200" dirty="0" smtClean="0">
              <a:solidFill>
                <a:srgbClr val="34342B"/>
              </a:solidFill>
              <a:latin typeface="Vodafone Rg" pitchFamily="34" charset="0"/>
              <a:ea typeface="+mn-ea"/>
              <a:cs typeface="+mn-cs"/>
            </a:endParaRPr>
          </a:p>
        </p:txBody>
      </p:sp>
      <p:sp>
        <p:nvSpPr>
          <p:cNvPr id="46" name="Oval 45"/>
          <p:cNvSpPr/>
          <p:nvPr/>
        </p:nvSpPr>
        <p:spPr>
          <a:xfrm>
            <a:off x="4643396" y="2275127"/>
            <a:ext cx="1330714" cy="1331343"/>
          </a:xfrm>
          <a:prstGeom prst="ellipse">
            <a:avLst/>
          </a:prstGeom>
          <a:ln/>
        </p:spPr>
        <p:style>
          <a:lnRef idx="2">
            <a:schemeClr val="accent1"/>
          </a:lnRef>
          <a:fillRef idx="1">
            <a:schemeClr val="lt1"/>
          </a:fillRef>
          <a:effectRef idx="0">
            <a:schemeClr val="accent1"/>
          </a:effectRef>
          <a:fontRef idx="minor">
            <a:schemeClr val="dk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en-US" sz="1000" kern="1200" dirty="0" smtClean="0">
              <a:solidFill>
                <a:srgbClr val="34342B"/>
              </a:solidFill>
              <a:latin typeface="Vodafone Rg" pitchFamily="34" charset="0"/>
              <a:ea typeface="+mn-ea"/>
              <a:cs typeface="+mn-cs"/>
            </a:endParaRPr>
          </a:p>
        </p:txBody>
      </p:sp>
      <p:grpSp>
        <p:nvGrpSpPr>
          <p:cNvPr id="24" name="Group 23"/>
          <p:cNvGrpSpPr/>
          <p:nvPr/>
        </p:nvGrpSpPr>
        <p:grpSpPr>
          <a:xfrm>
            <a:off x="1428675" y="3803533"/>
            <a:ext cx="1198191" cy="1254788"/>
            <a:chOff x="121651" y="2799627"/>
            <a:chExt cx="1387972" cy="1453195"/>
          </a:xfrm>
        </p:grpSpPr>
        <p:sp>
          <p:nvSpPr>
            <p:cNvPr id="4" name="Oval 3"/>
            <p:cNvSpPr/>
            <p:nvPr/>
          </p:nvSpPr>
          <p:spPr>
            <a:xfrm>
              <a:off x="121651" y="2799627"/>
              <a:ext cx="1387972" cy="1453195"/>
            </a:xfrm>
            <a:prstGeom prst="ellipse">
              <a:avLst/>
            </a:prstGeom>
            <a:ln/>
          </p:spPr>
          <p:style>
            <a:lnRef idx="2">
              <a:schemeClr val="accent1"/>
            </a:lnRef>
            <a:fillRef idx="1">
              <a:schemeClr val="lt1"/>
            </a:fillRef>
            <a:effectRef idx="0">
              <a:schemeClr val="accent1"/>
            </a:effectRef>
            <a:fontRef idx="minor">
              <a:schemeClr val="dk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en-US" sz="1000" kern="1200" dirty="0" smtClean="0">
                <a:solidFill>
                  <a:srgbClr val="34342B"/>
                </a:solidFill>
                <a:latin typeface="Vodafone Rg" pitchFamily="34" charset="0"/>
                <a:ea typeface="+mn-ea"/>
                <a:cs typeface="+mn-cs"/>
              </a:endParaRPr>
            </a:p>
          </p:txBody>
        </p:sp>
        <p:pic>
          <p:nvPicPr>
            <p:cNvPr id="8" name="Picture 7"/>
            <p:cNvPicPr>
              <a:picLocks noChangeAspect="1"/>
            </p:cNvPicPr>
            <p:nvPr/>
          </p:nvPicPr>
          <p:blipFill>
            <a:blip r:embed="rId3"/>
            <a:stretch>
              <a:fillRect/>
            </a:stretch>
          </p:blipFill>
          <p:spPr>
            <a:xfrm>
              <a:off x="327099" y="3037686"/>
              <a:ext cx="977076" cy="977076"/>
            </a:xfrm>
            <a:prstGeom prst="rect">
              <a:avLst/>
            </a:prstGeom>
          </p:spPr>
        </p:pic>
        <p:pic>
          <p:nvPicPr>
            <p:cNvPr id="10" name="Picture 9"/>
            <p:cNvPicPr>
              <a:picLocks noChangeAspect="1"/>
            </p:cNvPicPr>
            <p:nvPr/>
          </p:nvPicPr>
          <p:blipFill>
            <a:blip r:embed="rId4"/>
            <a:stretch>
              <a:fillRect/>
            </a:stretch>
          </p:blipFill>
          <p:spPr>
            <a:xfrm>
              <a:off x="386138" y="3475779"/>
              <a:ext cx="470276" cy="565732"/>
            </a:xfrm>
            <a:prstGeom prst="rect">
              <a:avLst/>
            </a:prstGeom>
          </p:spPr>
        </p:pic>
        <p:pic>
          <p:nvPicPr>
            <p:cNvPr id="11" name="Picture 10"/>
            <p:cNvPicPr>
              <a:picLocks noChangeAspect="1"/>
            </p:cNvPicPr>
            <p:nvPr/>
          </p:nvPicPr>
          <p:blipFill>
            <a:blip r:embed="rId5"/>
            <a:stretch>
              <a:fillRect/>
            </a:stretch>
          </p:blipFill>
          <p:spPr>
            <a:xfrm>
              <a:off x="749820" y="3408907"/>
              <a:ext cx="518824" cy="619230"/>
            </a:xfrm>
            <a:prstGeom prst="rect">
              <a:avLst/>
            </a:prstGeom>
          </p:spPr>
        </p:pic>
      </p:grpSp>
      <p:grpSp>
        <p:nvGrpSpPr>
          <p:cNvPr id="57" name="Group 56"/>
          <p:cNvGrpSpPr/>
          <p:nvPr/>
        </p:nvGrpSpPr>
        <p:grpSpPr>
          <a:xfrm>
            <a:off x="2903307" y="3069723"/>
            <a:ext cx="1330714" cy="1331343"/>
            <a:chOff x="1599606" y="2337447"/>
            <a:chExt cx="1330714" cy="1331343"/>
          </a:xfrm>
        </p:grpSpPr>
        <p:sp>
          <p:nvSpPr>
            <p:cNvPr id="40" name="Oval 39"/>
            <p:cNvSpPr/>
            <p:nvPr/>
          </p:nvSpPr>
          <p:spPr>
            <a:xfrm>
              <a:off x="1599606" y="2337447"/>
              <a:ext cx="1330714" cy="1331343"/>
            </a:xfrm>
            <a:prstGeom prst="ellipse">
              <a:avLst/>
            </a:prstGeom>
            <a:ln/>
          </p:spPr>
          <p:style>
            <a:lnRef idx="2">
              <a:schemeClr val="accent1"/>
            </a:lnRef>
            <a:fillRef idx="1">
              <a:schemeClr val="lt1"/>
            </a:fillRef>
            <a:effectRef idx="0">
              <a:schemeClr val="accent1"/>
            </a:effectRef>
            <a:fontRef idx="minor">
              <a:schemeClr val="dk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en-US" sz="1000" kern="1200" dirty="0" smtClean="0">
                <a:solidFill>
                  <a:srgbClr val="34342B"/>
                </a:solidFill>
                <a:latin typeface="Vodafone Rg" pitchFamily="34" charset="0"/>
                <a:ea typeface="+mn-ea"/>
                <a:cs typeface="+mn-cs"/>
              </a:endParaRPr>
            </a:p>
          </p:txBody>
        </p:sp>
        <p:pic>
          <p:nvPicPr>
            <p:cNvPr id="26" name="Picture 25"/>
            <p:cNvPicPr>
              <a:picLocks noChangeAspect="1"/>
            </p:cNvPicPr>
            <p:nvPr/>
          </p:nvPicPr>
          <p:blipFill>
            <a:blip r:embed="rId6"/>
            <a:stretch>
              <a:fillRect/>
            </a:stretch>
          </p:blipFill>
          <p:spPr>
            <a:xfrm>
              <a:off x="1837427" y="2588335"/>
              <a:ext cx="906486" cy="735091"/>
            </a:xfrm>
            <a:prstGeom prst="rect">
              <a:avLst/>
            </a:prstGeom>
          </p:spPr>
        </p:pic>
      </p:grpSp>
      <p:pic>
        <p:nvPicPr>
          <p:cNvPr id="3074" name="Picture 2" descr="Image result for dplyr data manipulati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05079" y="2328497"/>
            <a:ext cx="1224601" cy="1224601"/>
          </a:xfrm>
          <a:prstGeom prst="rect">
            <a:avLst/>
          </a:prstGeom>
          <a:noFill/>
          <a:extLst>
            <a:ext uri="{909E8E84-426E-40DD-AFC4-6F175D3DCCD1}">
              <a14:hiddenFill xmlns:a14="http://schemas.microsoft.com/office/drawing/2010/main">
                <a:solidFill>
                  <a:srgbClr val="FFFFFF"/>
                </a:solidFill>
              </a14:hiddenFill>
            </a:ext>
          </a:extLst>
        </p:spPr>
      </p:pic>
      <p:grpSp>
        <p:nvGrpSpPr>
          <p:cNvPr id="79" name="Group 78"/>
          <p:cNvGrpSpPr/>
          <p:nvPr/>
        </p:nvGrpSpPr>
        <p:grpSpPr>
          <a:xfrm>
            <a:off x="2475524" y="4329627"/>
            <a:ext cx="796023" cy="664252"/>
            <a:chOff x="760510" y="3599879"/>
            <a:chExt cx="1210461" cy="930719"/>
          </a:xfrm>
        </p:grpSpPr>
        <p:cxnSp>
          <p:nvCxnSpPr>
            <p:cNvPr id="80" name="Straight Connector 79"/>
            <p:cNvCxnSpPr/>
            <p:nvPr/>
          </p:nvCxnSpPr>
          <p:spPr>
            <a:xfrm>
              <a:off x="760510" y="4344184"/>
              <a:ext cx="740630" cy="160940"/>
            </a:xfrm>
            <a:prstGeom prst="line">
              <a:avLst/>
            </a:prstGeom>
          </p:spPr>
          <p:style>
            <a:lnRef idx="3">
              <a:schemeClr val="accent1"/>
            </a:lnRef>
            <a:fillRef idx="0">
              <a:schemeClr val="accent1"/>
            </a:fillRef>
            <a:effectRef idx="2">
              <a:schemeClr val="accent1"/>
            </a:effectRef>
            <a:fontRef idx="minor">
              <a:schemeClr val="tx1"/>
            </a:fontRef>
          </p:style>
        </p:cxnSp>
        <p:cxnSp>
          <p:nvCxnSpPr>
            <p:cNvPr id="81" name="Straight Connector 80"/>
            <p:cNvCxnSpPr/>
            <p:nvPr/>
          </p:nvCxnSpPr>
          <p:spPr>
            <a:xfrm flipV="1">
              <a:off x="1501140" y="3599879"/>
              <a:ext cx="469831" cy="930719"/>
            </a:xfrm>
            <a:prstGeom prst="line">
              <a:avLst/>
            </a:prstGeom>
          </p:spPr>
          <p:style>
            <a:lnRef idx="3">
              <a:schemeClr val="accent1"/>
            </a:lnRef>
            <a:fillRef idx="0">
              <a:schemeClr val="accent1"/>
            </a:fillRef>
            <a:effectRef idx="2">
              <a:schemeClr val="accent1"/>
            </a:effectRef>
            <a:fontRef idx="minor">
              <a:schemeClr val="tx1"/>
            </a:fontRef>
          </p:style>
        </p:cxnSp>
      </p:grpSp>
      <p:sp>
        <p:nvSpPr>
          <p:cNvPr id="92" name="AutoShape 18" descr="Image result for data visualization icon"/>
          <p:cNvSpPr>
            <a:spLocks noChangeAspect="1" noChangeArrowheads="1"/>
          </p:cNvSpPr>
          <p:nvPr/>
        </p:nvSpPr>
        <p:spPr bwMode="auto">
          <a:xfrm>
            <a:off x="744234" y="-144464"/>
            <a:ext cx="1695477" cy="169548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98" name="Picture 26" descr="icon-data-administration-400.png (400×40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56561" y="1317264"/>
            <a:ext cx="1186016" cy="1186016"/>
          </a:xfrm>
          <a:prstGeom prst="rect">
            <a:avLst/>
          </a:prstGeom>
          <a:noFill/>
          <a:extLst>
            <a:ext uri="{909E8E84-426E-40DD-AFC4-6F175D3DCCD1}">
              <a14:hiddenFill xmlns:a14="http://schemas.microsoft.com/office/drawing/2010/main">
                <a:solidFill>
                  <a:srgbClr val="FFFFFF"/>
                </a:solidFill>
              </a14:hiddenFill>
            </a:ext>
          </a:extLst>
        </p:spPr>
      </p:pic>
      <p:grpSp>
        <p:nvGrpSpPr>
          <p:cNvPr id="116" name="Group 115"/>
          <p:cNvGrpSpPr/>
          <p:nvPr/>
        </p:nvGrpSpPr>
        <p:grpSpPr>
          <a:xfrm>
            <a:off x="4178634" y="3497144"/>
            <a:ext cx="796023" cy="664252"/>
            <a:chOff x="760510" y="3599879"/>
            <a:chExt cx="1210461" cy="930719"/>
          </a:xfrm>
        </p:grpSpPr>
        <p:cxnSp>
          <p:nvCxnSpPr>
            <p:cNvPr id="117" name="Straight Connector 116"/>
            <p:cNvCxnSpPr/>
            <p:nvPr/>
          </p:nvCxnSpPr>
          <p:spPr>
            <a:xfrm>
              <a:off x="760510" y="4344184"/>
              <a:ext cx="740630" cy="16094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8" name="Straight Connector 117"/>
            <p:cNvCxnSpPr/>
            <p:nvPr/>
          </p:nvCxnSpPr>
          <p:spPr>
            <a:xfrm flipV="1">
              <a:off x="1501140" y="3599879"/>
              <a:ext cx="469831" cy="930719"/>
            </a:xfrm>
            <a:prstGeom prst="line">
              <a:avLst/>
            </a:prstGeom>
          </p:spPr>
          <p:style>
            <a:lnRef idx="3">
              <a:schemeClr val="accent1"/>
            </a:lnRef>
            <a:fillRef idx="0">
              <a:schemeClr val="accent1"/>
            </a:fillRef>
            <a:effectRef idx="2">
              <a:schemeClr val="accent1"/>
            </a:effectRef>
            <a:fontRef idx="minor">
              <a:schemeClr val="tx1"/>
            </a:fontRef>
          </p:style>
        </p:cxnSp>
      </p:grpSp>
      <p:grpSp>
        <p:nvGrpSpPr>
          <p:cNvPr id="119" name="Group 118"/>
          <p:cNvGrpSpPr/>
          <p:nvPr/>
        </p:nvGrpSpPr>
        <p:grpSpPr>
          <a:xfrm>
            <a:off x="5976483" y="2522420"/>
            <a:ext cx="796023" cy="664252"/>
            <a:chOff x="760510" y="3599879"/>
            <a:chExt cx="1210461" cy="930719"/>
          </a:xfrm>
        </p:grpSpPr>
        <p:cxnSp>
          <p:nvCxnSpPr>
            <p:cNvPr id="120" name="Straight Connector 119"/>
            <p:cNvCxnSpPr/>
            <p:nvPr/>
          </p:nvCxnSpPr>
          <p:spPr>
            <a:xfrm>
              <a:off x="760510" y="4344184"/>
              <a:ext cx="740630" cy="160940"/>
            </a:xfrm>
            <a:prstGeom prst="line">
              <a:avLst/>
            </a:prstGeom>
          </p:spPr>
          <p:style>
            <a:lnRef idx="3">
              <a:schemeClr val="accent1"/>
            </a:lnRef>
            <a:fillRef idx="0">
              <a:schemeClr val="accent1"/>
            </a:fillRef>
            <a:effectRef idx="2">
              <a:schemeClr val="accent1"/>
            </a:effectRef>
            <a:fontRef idx="minor">
              <a:schemeClr val="tx1"/>
            </a:fontRef>
          </p:style>
        </p:cxnSp>
        <p:cxnSp>
          <p:nvCxnSpPr>
            <p:cNvPr id="121" name="Straight Connector 120"/>
            <p:cNvCxnSpPr/>
            <p:nvPr/>
          </p:nvCxnSpPr>
          <p:spPr>
            <a:xfrm flipV="1">
              <a:off x="1501140" y="3599879"/>
              <a:ext cx="469831" cy="930719"/>
            </a:xfrm>
            <a:prstGeom prst="line">
              <a:avLst/>
            </a:prstGeom>
          </p:spPr>
          <p:style>
            <a:lnRef idx="3">
              <a:schemeClr val="accent1"/>
            </a:lnRef>
            <a:fillRef idx="0">
              <a:schemeClr val="accent1"/>
            </a:fillRef>
            <a:effectRef idx="2">
              <a:schemeClr val="accent1"/>
            </a:effectRef>
            <a:fontRef idx="minor">
              <a:schemeClr val="tx1"/>
            </a:fontRef>
          </p:style>
        </p:cxnSp>
      </p:grpSp>
      <p:sp>
        <p:nvSpPr>
          <p:cNvPr id="125" name="AutoShape 32" descr="Image result for template icon"/>
          <p:cNvSpPr>
            <a:spLocks noChangeAspect="1" noChangeArrowheads="1"/>
          </p:cNvSpPr>
          <p:nvPr/>
        </p:nvSpPr>
        <p:spPr bwMode="auto">
          <a:xfrm>
            <a:off x="896635" y="7936"/>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Isosceles Triangle 125"/>
          <p:cNvSpPr/>
          <p:nvPr/>
        </p:nvSpPr>
        <p:spPr>
          <a:xfrm>
            <a:off x="1168356" y="3380098"/>
            <a:ext cx="375708" cy="386084"/>
          </a:xfrm>
          <a:prstGeom prst="triangle">
            <a:avLst/>
          </a:prstGeom>
          <a:solidFill>
            <a:schemeClr val="accent1"/>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r>
              <a:rPr lang="en-US" sz="1100" b="1" kern="1200" dirty="0" smtClean="0">
                <a:solidFill>
                  <a:schemeClr val="bg1"/>
                </a:solidFill>
                <a:latin typeface="Vodafone Rg" pitchFamily="34" charset="0"/>
                <a:ea typeface="+mn-ea"/>
                <a:cs typeface="+mn-cs"/>
              </a:rPr>
              <a:t>1</a:t>
            </a:r>
          </a:p>
        </p:txBody>
      </p:sp>
      <p:sp>
        <p:nvSpPr>
          <p:cNvPr id="137" name="Isosceles Triangle 136"/>
          <p:cNvSpPr/>
          <p:nvPr/>
        </p:nvSpPr>
        <p:spPr>
          <a:xfrm>
            <a:off x="4112335" y="1946083"/>
            <a:ext cx="375708" cy="386084"/>
          </a:xfrm>
          <a:prstGeom prst="triangle">
            <a:avLst/>
          </a:prstGeom>
          <a:solidFill>
            <a:schemeClr val="accent1"/>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r>
              <a:rPr lang="en-US" sz="1100" b="1" dirty="0">
                <a:solidFill>
                  <a:schemeClr val="bg1"/>
                </a:solidFill>
                <a:latin typeface="Vodafone Rg" pitchFamily="34" charset="0"/>
              </a:rPr>
              <a:t>3</a:t>
            </a:r>
            <a:endParaRPr lang="en-US" sz="1100" b="1" kern="1200" dirty="0" smtClean="0">
              <a:solidFill>
                <a:schemeClr val="bg1"/>
              </a:solidFill>
              <a:latin typeface="Vodafone Rg" pitchFamily="34" charset="0"/>
              <a:ea typeface="+mn-ea"/>
              <a:cs typeface="+mn-cs"/>
            </a:endParaRPr>
          </a:p>
        </p:txBody>
      </p:sp>
      <p:sp>
        <p:nvSpPr>
          <p:cNvPr id="138" name="Isosceles Triangle 137"/>
          <p:cNvSpPr/>
          <p:nvPr/>
        </p:nvSpPr>
        <p:spPr>
          <a:xfrm>
            <a:off x="5799405" y="889659"/>
            <a:ext cx="375708" cy="386084"/>
          </a:xfrm>
          <a:prstGeom prst="triangle">
            <a:avLst/>
          </a:prstGeom>
          <a:solidFill>
            <a:schemeClr val="accent1"/>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r>
              <a:rPr lang="en-US" sz="1100" b="1" dirty="0">
                <a:solidFill>
                  <a:schemeClr val="bg1"/>
                </a:solidFill>
                <a:latin typeface="Vodafone Rg" pitchFamily="34" charset="0"/>
              </a:rPr>
              <a:t>4</a:t>
            </a:r>
            <a:endParaRPr lang="en-US" sz="1100" b="1" kern="1200" dirty="0" smtClean="0">
              <a:solidFill>
                <a:schemeClr val="bg1"/>
              </a:solidFill>
              <a:latin typeface="Vodafone Rg" pitchFamily="34" charset="0"/>
              <a:ea typeface="+mn-ea"/>
              <a:cs typeface="+mn-cs"/>
            </a:endParaRPr>
          </a:p>
        </p:txBody>
      </p:sp>
      <p:sp>
        <p:nvSpPr>
          <p:cNvPr id="140" name="Isosceles Triangle 139"/>
          <p:cNvSpPr/>
          <p:nvPr/>
        </p:nvSpPr>
        <p:spPr>
          <a:xfrm>
            <a:off x="2552517" y="2610444"/>
            <a:ext cx="375708" cy="386084"/>
          </a:xfrm>
          <a:prstGeom prst="triangle">
            <a:avLst/>
          </a:prstGeom>
          <a:solidFill>
            <a:schemeClr val="accent1"/>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r>
              <a:rPr lang="en-US" sz="1100" b="1" dirty="0">
                <a:solidFill>
                  <a:schemeClr val="bg1"/>
                </a:solidFill>
                <a:latin typeface="Vodafone Rg" pitchFamily="34" charset="0"/>
              </a:rPr>
              <a:t>2</a:t>
            </a:r>
            <a:endParaRPr lang="en-US" sz="1100" b="1" kern="1200" dirty="0" smtClean="0">
              <a:solidFill>
                <a:schemeClr val="bg1"/>
              </a:solidFill>
              <a:latin typeface="Vodafone Rg" pitchFamily="34" charset="0"/>
              <a:ea typeface="+mn-ea"/>
              <a:cs typeface="+mn-cs"/>
            </a:endParaRPr>
          </a:p>
        </p:txBody>
      </p:sp>
      <p:sp>
        <p:nvSpPr>
          <p:cNvPr id="127" name="TextBox 126"/>
          <p:cNvSpPr txBox="1"/>
          <p:nvPr/>
        </p:nvSpPr>
        <p:spPr>
          <a:xfrm>
            <a:off x="1539497" y="3498487"/>
            <a:ext cx="914400" cy="914400"/>
          </a:xfrm>
          <a:prstGeom prst="rect">
            <a:avLst/>
          </a:prstGeom>
        </p:spPr>
        <p:txBody>
          <a:bodyPr wrap="none" lIns="0" tIns="0" rIns="0" bIns="0" rtlCol="0">
            <a:noAutofit/>
          </a:bodyPr>
          <a:lstStyle/>
          <a:p>
            <a:pPr marL="0" indent="0">
              <a:buFont typeface="Arial" pitchFamily="34" charset="0"/>
              <a:buNone/>
            </a:pPr>
            <a:r>
              <a:rPr lang="en-US" sz="1600" dirty="0" smtClean="0">
                <a:latin typeface="Vodafone Rg" pitchFamily="34" charset="0"/>
              </a:rPr>
              <a:t>Data </a:t>
            </a:r>
            <a:r>
              <a:rPr lang="en-US" sz="1600" dirty="0" smtClean="0">
                <a:latin typeface="Vodafone Rg" pitchFamily="34" charset="0"/>
              </a:rPr>
              <a:t>Collection</a:t>
            </a:r>
            <a:endParaRPr lang="en-US" sz="1600" dirty="0" smtClean="0">
              <a:latin typeface="Vodafone Rg" pitchFamily="34" charset="0"/>
            </a:endParaRPr>
          </a:p>
        </p:txBody>
      </p:sp>
      <p:sp>
        <p:nvSpPr>
          <p:cNvPr id="128" name="TextBox 127"/>
          <p:cNvSpPr txBox="1"/>
          <p:nvPr/>
        </p:nvSpPr>
        <p:spPr>
          <a:xfrm>
            <a:off x="2962577" y="2694055"/>
            <a:ext cx="914400" cy="914400"/>
          </a:xfrm>
          <a:prstGeom prst="rect">
            <a:avLst/>
          </a:prstGeom>
        </p:spPr>
        <p:txBody>
          <a:bodyPr wrap="none" lIns="0" tIns="0" rIns="0" bIns="0" rtlCol="0">
            <a:noAutofit/>
          </a:bodyPr>
          <a:lstStyle/>
          <a:p>
            <a:pPr marL="0" indent="0">
              <a:buFont typeface="Arial" pitchFamily="34" charset="0"/>
              <a:buNone/>
            </a:pPr>
            <a:r>
              <a:rPr lang="en-US" sz="1600" dirty="0" smtClean="0">
                <a:latin typeface="Vodafone Rg" pitchFamily="34" charset="0"/>
              </a:rPr>
              <a:t>Data Cleaning</a:t>
            </a:r>
          </a:p>
        </p:txBody>
      </p:sp>
      <p:sp>
        <p:nvSpPr>
          <p:cNvPr id="129" name="TextBox 128"/>
          <p:cNvSpPr txBox="1"/>
          <p:nvPr/>
        </p:nvSpPr>
        <p:spPr>
          <a:xfrm>
            <a:off x="4471199" y="2003892"/>
            <a:ext cx="914400" cy="914400"/>
          </a:xfrm>
          <a:prstGeom prst="rect">
            <a:avLst/>
          </a:prstGeom>
        </p:spPr>
        <p:txBody>
          <a:bodyPr wrap="none" lIns="0" tIns="0" rIns="0" bIns="0" rtlCol="0">
            <a:noAutofit/>
          </a:bodyPr>
          <a:lstStyle/>
          <a:p>
            <a:pPr marL="0" indent="0">
              <a:buFont typeface="Arial" pitchFamily="34" charset="0"/>
              <a:buNone/>
            </a:pPr>
            <a:r>
              <a:rPr lang="en-US" sz="1600" dirty="0" smtClean="0">
                <a:latin typeface="Vodafone Rg" pitchFamily="34" charset="0"/>
              </a:rPr>
              <a:t>Data Manipulation</a:t>
            </a:r>
          </a:p>
        </p:txBody>
      </p:sp>
      <p:sp>
        <p:nvSpPr>
          <p:cNvPr id="130" name="TextBox 129"/>
          <p:cNvSpPr txBox="1"/>
          <p:nvPr/>
        </p:nvSpPr>
        <p:spPr>
          <a:xfrm>
            <a:off x="6201079" y="904560"/>
            <a:ext cx="914400" cy="914400"/>
          </a:xfrm>
          <a:prstGeom prst="rect">
            <a:avLst/>
          </a:prstGeom>
        </p:spPr>
        <p:txBody>
          <a:bodyPr wrap="none" lIns="0" tIns="0" rIns="0" bIns="0" rtlCol="0">
            <a:noAutofit/>
          </a:bodyPr>
          <a:lstStyle/>
          <a:p>
            <a:pPr marL="0" indent="0">
              <a:buFont typeface="Arial" pitchFamily="34" charset="0"/>
              <a:buNone/>
            </a:pPr>
            <a:r>
              <a:rPr lang="en-US" sz="1600" dirty="0" smtClean="0">
                <a:latin typeface="Vodafone Rg" pitchFamily="34" charset="0"/>
              </a:rPr>
              <a:t>Data Visualization</a:t>
            </a:r>
            <a:endParaRPr lang="en-US" sz="1600" dirty="0" smtClean="0">
              <a:latin typeface="Vodafone Rg" pitchFamily="34" charset="0"/>
            </a:endParaRPr>
          </a:p>
        </p:txBody>
      </p:sp>
      <p:sp>
        <p:nvSpPr>
          <p:cNvPr id="52" name="Title 3"/>
          <p:cNvSpPr txBox="1">
            <a:spLocks/>
          </p:cNvSpPr>
          <p:nvPr/>
        </p:nvSpPr>
        <p:spPr>
          <a:xfrm>
            <a:off x="83297" y="-89913"/>
            <a:ext cx="8103773" cy="500498"/>
          </a:xfrm>
          <a:prstGeom prst="rect">
            <a:avLst/>
          </a:prstGeom>
        </p:spPr>
        <p:txBody>
          <a:bodyPr/>
          <a:lstStyle>
            <a:lvl1pPr algn="l" defTabSz="914400" rtl="0" eaLnBrk="1" latinLnBrk="0" hangingPunct="1">
              <a:spcBef>
                <a:spcPct val="0"/>
              </a:spcBef>
              <a:buNone/>
              <a:defRPr sz="2400" b="1" kern="1200">
                <a:solidFill>
                  <a:schemeClr val="accent1"/>
                </a:solidFill>
                <a:latin typeface="Vodafone Rg" pitchFamily="34" charset="0"/>
                <a:ea typeface="+mj-ea"/>
                <a:cs typeface="+mj-cs"/>
              </a:defRPr>
            </a:lvl1pPr>
          </a:lstStyle>
          <a:p>
            <a:r>
              <a:rPr lang="en-US" sz="4400" dirty="0" smtClean="0"/>
              <a:t>Data Science – Scenario #2</a:t>
            </a:r>
            <a:endParaRPr lang="en-GB" sz="4400" dirty="0"/>
          </a:p>
        </p:txBody>
      </p:sp>
    </p:spTree>
    <p:extLst>
      <p:ext uri="{BB962C8B-B14F-4D97-AF65-F5344CB8AC3E}">
        <p14:creationId xmlns:p14="http://schemas.microsoft.com/office/powerpoint/2010/main" val="16445990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881314" y="2193925"/>
            <a:ext cx="4932362" cy="2466975"/>
          </a:xfrm>
        </p:spPr>
        <p:txBody>
          <a:bodyPr/>
          <a:lstStyle/>
          <a:p>
            <a:r>
              <a:rPr lang="en-GB" dirty="0" smtClean="0"/>
              <a:t>Divider slide heading 32pt </a:t>
            </a:r>
            <a:br>
              <a:rPr lang="en-GB" dirty="0" smtClean="0"/>
            </a:br>
            <a:r>
              <a:rPr lang="en-GB" dirty="0" smtClean="0"/>
              <a:t>Vodafone Bold</a:t>
            </a:r>
            <a:endParaRPr lang="en-GB" dirty="0"/>
          </a:p>
        </p:txBody>
      </p:sp>
      <p:sp>
        <p:nvSpPr>
          <p:cNvPr id="7" name="Title 3"/>
          <p:cNvSpPr txBox="1">
            <a:spLocks/>
          </p:cNvSpPr>
          <p:nvPr/>
        </p:nvSpPr>
        <p:spPr>
          <a:xfrm>
            <a:off x="204313" y="131157"/>
            <a:ext cx="8939687" cy="3074573"/>
          </a:xfrm>
          <a:prstGeom prst="rect">
            <a:avLst/>
          </a:prstGeom>
        </p:spPr>
        <p:txBody>
          <a:bodyPr/>
          <a:lstStyle>
            <a:lvl1pPr algn="l" defTabSz="914400" rtl="0" eaLnBrk="1" latinLnBrk="0" hangingPunct="1">
              <a:spcBef>
                <a:spcPct val="0"/>
              </a:spcBef>
              <a:buNone/>
              <a:defRPr sz="2400" b="1" kern="1200">
                <a:solidFill>
                  <a:schemeClr val="accent1"/>
                </a:solidFill>
                <a:latin typeface="Vodafone Rg" pitchFamily="34" charset="0"/>
                <a:ea typeface="+mj-ea"/>
                <a:cs typeface="+mj-cs"/>
              </a:defRPr>
            </a:lvl1pPr>
          </a:lstStyle>
          <a:p>
            <a:r>
              <a:rPr lang="en-US" sz="8000" dirty="0" smtClean="0">
                <a:solidFill>
                  <a:schemeClr val="bg1"/>
                </a:solidFill>
              </a:rPr>
              <a:t>“Analysis is Worthless</a:t>
            </a:r>
          </a:p>
          <a:p>
            <a:r>
              <a:rPr lang="en-US" sz="8000" dirty="0" smtClean="0">
                <a:solidFill>
                  <a:schemeClr val="bg1"/>
                </a:solidFill>
              </a:rPr>
              <a:t>if you don’t </a:t>
            </a:r>
          </a:p>
          <a:p>
            <a:r>
              <a:rPr lang="en-US" sz="8000" dirty="0" smtClean="0">
                <a:solidFill>
                  <a:schemeClr val="bg1"/>
                </a:solidFill>
              </a:rPr>
              <a:t>Communicate it”</a:t>
            </a:r>
            <a:endParaRPr lang="en-GB" sz="7000" dirty="0">
              <a:solidFill>
                <a:schemeClr val="bg1"/>
              </a:solidFill>
            </a:endParaRPr>
          </a:p>
        </p:txBody>
      </p:sp>
    </p:spTree>
    <p:extLst>
      <p:ext uri="{BB962C8B-B14F-4D97-AF65-F5344CB8AC3E}">
        <p14:creationId xmlns:p14="http://schemas.microsoft.com/office/powerpoint/2010/main" val="2213723970"/>
      </p:ext>
    </p:extLst>
  </p:cSld>
  <p:clrMapOvr>
    <a:masterClrMapping/>
  </p:clrMapOvr>
  <p:transition spd="slow">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AutoShape 18" descr="Image result for data visualization icon"/>
          <p:cNvSpPr>
            <a:spLocks noChangeAspect="1" noChangeArrowheads="1"/>
          </p:cNvSpPr>
          <p:nvPr/>
        </p:nvSpPr>
        <p:spPr bwMode="auto">
          <a:xfrm>
            <a:off x="744234" y="-144464"/>
            <a:ext cx="1695477" cy="169548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AutoShape 32" descr="Image result for template icon"/>
          <p:cNvSpPr>
            <a:spLocks noChangeAspect="1" noChangeArrowheads="1"/>
          </p:cNvSpPr>
          <p:nvPr/>
        </p:nvSpPr>
        <p:spPr bwMode="auto">
          <a:xfrm>
            <a:off x="896635" y="7936"/>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Title 3"/>
          <p:cNvSpPr txBox="1">
            <a:spLocks/>
          </p:cNvSpPr>
          <p:nvPr/>
        </p:nvSpPr>
        <p:spPr>
          <a:xfrm>
            <a:off x="83297" y="-89913"/>
            <a:ext cx="8103773" cy="500498"/>
          </a:xfrm>
          <a:prstGeom prst="rect">
            <a:avLst/>
          </a:prstGeom>
        </p:spPr>
        <p:txBody>
          <a:bodyPr/>
          <a:lstStyle>
            <a:lvl1pPr algn="l" defTabSz="914400" rtl="0" eaLnBrk="1" latinLnBrk="0" hangingPunct="1">
              <a:spcBef>
                <a:spcPct val="0"/>
              </a:spcBef>
              <a:buNone/>
              <a:defRPr sz="2400" b="1" kern="1200">
                <a:solidFill>
                  <a:schemeClr val="accent1"/>
                </a:solidFill>
                <a:latin typeface="Vodafone Rg" pitchFamily="34" charset="0"/>
                <a:ea typeface="+mj-ea"/>
                <a:cs typeface="+mj-cs"/>
              </a:defRPr>
            </a:lvl1pPr>
          </a:lstStyle>
          <a:p>
            <a:r>
              <a:rPr lang="en-US" sz="4400" dirty="0" smtClean="0"/>
              <a:t>Communication</a:t>
            </a:r>
            <a:endParaRPr lang="en-GB" sz="4400" dirty="0"/>
          </a:p>
        </p:txBody>
      </p:sp>
      <p:graphicFrame>
        <p:nvGraphicFramePr>
          <p:cNvPr id="7" name="Table 6"/>
          <p:cNvGraphicFramePr>
            <a:graphicFrameLocks noGrp="1"/>
          </p:cNvGraphicFramePr>
          <p:nvPr>
            <p:extLst>
              <p:ext uri="{D42A27DB-BD31-4B8C-83A1-F6EECF244321}">
                <p14:modId xmlns:p14="http://schemas.microsoft.com/office/powerpoint/2010/main" val="507771458"/>
              </p:ext>
            </p:extLst>
          </p:nvPr>
        </p:nvGraphicFramePr>
        <p:xfrm>
          <a:off x="170096" y="882503"/>
          <a:ext cx="3965086" cy="3901950"/>
        </p:xfrm>
        <a:graphic>
          <a:graphicData uri="http://schemas.openxmlformats.org/drawingml/2006/table">
            <a:tbl>
              <a:tblPr firstRow="1" bandRow="1">
                <a:tableStyleId>{5C22544A-7EE6-4342-B048-85BDC9FD1C3A}</a:tableStyleId>
              </a:tblPr>
              <a:tblGrid>
                <a:gridCol w="2470688"/>
                <a:gridCol w="747199"/>
                <a:gridCol w="747199"/>
              </a:tblGrid>
              <a:tr h="260130">
                <a:tc>
                  <a:txBody>
                    <a:bodyPr/>
                    <a:lstStyle/>
                    <a:p>
                      <a:pPr algn="l" fontAlgn="b"/>
                      <a:r>
                        <a:rPr lang="en-GB" sz="1600" b="1" i="0" u="none" strike="noStrike" dirty="0">
                          <a:solidFill>
                            <a:srgbClr val="000000"/>
                          </a:solidFill>
                          <a:effectLst/>
                          <a:latin typeface="Calibri"/>
                        </a:rPr>
                        <a:t>State</a:t>
                      </a:r>
                    </a:p>
                  </a:txBody>
                  <a:tcPr marL="9525" marR="9525" marT="9525" marB="0" anchor="b"/>
                </a:tc>
                <a:tc>
                  <a:txBody>
                    <a:bodyPr/>
                    <a:lstStyle/>
                    <a:p>
                      <a:pPr algn="r" fontAlgn="b"/>
                      <a:r>
                        <a:rPr lang="en-GB" sz="1600" b="1" i="0" u="none" strike="noStrike">
                          <a:solidFill>
                            <a:srgbClr val="000000"/>
                          </a:solidFill>
                          <a:effectLst/>
                          <a:latin typeface="Calibri"/>
                        </a:rPr>
                        <a:t>2001</a:t>
                      </a:r>
                    </a:p>
                  </a:txBody>
                  <a:tcPr marL="9525" marR="9525" marT="9525" marB="0" anchor="b"/>
                </a:tc>
                <a:tc>
                  <a:txBody>
                    <a:bodyPr/>
                    <a:lstStyle/>
                    <a:p>
                      <a:pPr algn="r" fontAlgn="b"/>
                      <a:r>
                        <a:rPr lang="en-GB" sz="1600" b="1" i="0" u="none" strike="noStrike">
                          <a:solidFill>
                            <a:srgbClr val="000000"/>
                          </a:solidFill>
                          <a:effectLst/>
                          <a:latin typeface="Calibri"/>
                        </a:rPr>
                        <a:t>2011</a:t>
                      </a:r>
                    </a:p>
                  </a:txBody>
                  <a:tcPr marL="9525" marR="9525" marT="9525" marB="0" anchor="b"/>
                </a:tc>
              </a:tr>
              <a:tr h="260130">
                <a:tc>
                  <a:txBody>
                    <a:bodyPr/>
                    <a:lstStyle/>
                    <a:p>
                      <a:pPr algn="l" fontAlgn="b"/>
                      <a:r>
                        <a:rPr lang="en-GB" sz="1600" b="0" i="0" u="none" strike="noStrike">
                          <a:solidFill>
                            <a:srgbClr val="000000"/>
                          </a:solidFill>
                          <a:effectLst/>
                          <a:latin typeface="Calibri"/>
                        </a:rPr>
                        <a:t>Andhra Pradesh</a:t>
                      </a:r>
                    </a:p>
                  </a:txBody>
                  <a:tcPr marL="9525" marR="9525" marT="9525" marB="0" anchor="b"/>
                </a:tc>
                <a:tc>
                  <a:txBody>
                    <a:bodyPr/>
                    <a:lstStyle/>
                    <a:p>
                      <a:pPr algn="r" fontAlgn="b"/>
                      <a:r>
                        <a:rPr lang="en-GB" sz="1600" b="0" i="0" u="none" strike="noStrike">
                          <a:solidFill>
                            <a:srgbClr val="000000"/>
                          </a:solidFill>
                          <a:effectLst/>
                          <a:latin typeface="Calibri"/>
                        </a:rPr>
                        <a:t>978</a:t>
                      </a:r>
                    </a:p>
                  </a:txBody>
                  <a:tcPr marL="9525" marR="9525" marT="9525" marB="0" anchor="b"/>
                </a:tc>
                <a:tc>
                  <a:txBody>
                    <a:bodyPr/>
                    <a:lstStyle/>
                    <a:p>
                      <a:pPr algn="r" fontAlgn="b"/>
                      <a:r>
                        <a:rPr lang="en-GB" sz="1600" b="0" i="0" u="none" strike="noStrike" dirty="0">
                          <a:solidFill>
                            <a:srgbClr val="000000"/>
                          </a:solidFill>
                          <a:effectLst/>
                          <a:latin typeface="Calibri"/>
                        </a:rPr>
                        <a:t>992</a:t>
                      </a:r>
                    </a:p>
                  </a:txBody>
                  <a:tcPr marL="9525" marR="9525" marT="9525" marB="0" anchor="b"/>
                </a:tc>
              </a:tr>
              <a:tr h="260130">
                <a:tc>
                  <a:txBody>
                    <a:bodyPr/>
                    <a:lstStyle/>
                    <a:p>
                      <a:pPr algn="l" fontAlgn="b"/>
                      <a:r>
                        <a:rPr lang="en-GB" sz="1600" b="0" i="0" u="none" strike="noStrike" dirty="0">
                          <a:solidFill>
                            <a:srgbClr val="000000"/>
                          </a:solidFill>
                          <a:effectLst/>
                          <a:latin typeface="Calibri"/>
                        </a:rPr>
                        <a:t>Arunachal Pradesh</a:t>
                      </a:r>
                    </a:p>
                  </a:txBody>
                  <a:tcPr marL="9525" marR="9525" marT="9525" marB="0" anchor="b"/>
                </a:tc>
                <a:tc>
                  <a:txBody>
                    <a:bodyPr/>
                    <a:lstStyle/>
                    <a:p>
                      <a:pPr algn="r" fontAlgn="b"/>
                      <a:r>
                        <a:rPr lang="en-GB" sz="1600" b="0" i="0" u="none" strike="noStrike">
                          <a:solidFill>
                            <a:srgbClr val="000000"/>
                          </a:solidFill>
                          <a:effectLst/>
                          <a:latin typeface="Calibri"/>
                        </a:rPr>
                        <a:t>893</a:t>
                      </a:r>
                    </a:p>
                  </a:txBody>
                  <a:tcPr marL="9525" marR="9525" marT="9525" marB="0" anchor="b"/>
                </a:tc>
                <a:tc>
                  <a:txBody>
                    <a:bodyPr/>
                    <a:lstStyle/>
                    <a:p>
                      <a:pPr algn="r" fontAlgn="b"/>
                      <a:r>
                        <a:rPr lang="en-GB" sz="1600" b="0" i="0" u="none" strike="noStrike">
                          <a:solidFill>
                            <a:srgbClr val="000000"/>
                          </a:solidFill>
                          <a:effectLst/>
                          <a:latin typeface="Calibri"/>
                        </a:rPr>
                        <a:t>920</a:t>
                      </a:r>
                    </a:p>
                  </a:txBody>
                  <a:tcPr marL="9525" marR="9525" marT="9525" marB="0" anchor="b"/>
                </a:tc>
              </a:tr>
              <a:tr h="260130">
                <a:tc>
                  <a:txBody>
                    <a:bodyPr/>
                    <a:lstStyle/>
                    <a:p>
                      <a:pPr algn="l" fontAlgn="b"/>
                      <a:r>
                        <a:rPr lang="en-GB" sz="1600" b="0" i="0" u="none" strike="noStrike">
                          <a:solidFill>
                            <a:srgbClr val="000000"/>
                          </a:solidFill>
                          <a:effectLst/>
                          <a:latin typeface="Calibri"/>
                        </a:rPr>
                        <a:t>Assam</a:t>
                      </a:r>
                    </a:p>
                  </a:txBody>
                  <a:tcPr marL="9525" marR="9525" marT="9525" marB="0" anchor="b"/>
                </a:tc>
                <a:tc>
                  <a:txBody>
                    <a:bodyPr/>
                    <a:lstStyle/>
                    <a:p>
                      <a:pPr algn="r" fontAlgn="b"/>
                      <a:r>
                        <a:rPr lang="en-GB" sz="1600" b="0" i="0" u="none" strike="noStrike">
                          <a:solidFill>
                            <a:srgbClr val="000000"/>
                          </a:solidFill>
                          <a:effectLst/>
                          <a:latin typeface="Calibri"/>
                        </a:rPr>
                        <a:t>935</a:t>
                      </a:r>
                    </a:p>
                  </a:txBody>
                  <a:tcPr marL="9525" marR="9525" marT="9525" marB="0" anchor="b"/>
                </a:tc>
                <a:tc>
                  <a:txBody>
                    <a:bodyPr/>
                    <a:lstStyle/>
                    <a:p>
                      <a:pPr algn="r" fontAlgn="b"/>
                      <a:r>
                        <a:rPr lang="en-GB" sz="1600" b="0" i="0" u="none" strike="noStrike">
                          <a:solidFill>
                            <a:srgbClr val="000000"/>
                          </a:solidFill>
                          <a:effectLst/>
                          <a:latin typeface="Calibri"/>
                        </a:rPr>
                        <a:t>954</a:t>
                      </a:r>
                    </a:p>
                  </a:txBody>
                  <a:tcPr marL="9525" marR="9525" marT="9525" marB="0" anchor="b"/>
                </a:tc>
              </a:tr>
              <a:tr h="260130">
                <a:tc>
                  <a:txBody>
                    <a:bodyPr/>
                    <a:lstStyle/>
                    <a:p>
                      <a:pPr algn="l" fontAlgn="b"/>
                      <a:r>
                        <a:rPr lang="en-GB" sz="1600" b="0" i="0" u="none" strike="noStrike" dirty="0">
                          <a:solidFill>
                            <a:srgbClr val="000000"/>
                          </a:solidFill>
                          <a:effectLst/>
                          <a:latin typeface="Calibri"/>
                        </a:rPr>
                        <a:t>Bihar</a:t>
                      </a:r>
                    </a:p>
                  </a:txBody>
                  <a:tcPr marL="9525" marR="9525" marT="9525" marB="0" anchor="b"/>
                </a:tc>
                <a:tc>
                  <a:txBody>
                    <a:bodyPr/>
                    <a:lstStyle/>
                    <a:p>
                      <a:pPr algn="r" fontAlgn="b"/>
                      <a:r>
                        <a:rPr lang="en-GB" sz="1600" b="0" i="0" u="none" strike="noStrike">
                          <a:solidFill>
                            <a:srgbClr val="000000"/>
                          </a:solidFill>
                          <a:effectLst/>
                          <a:latin typeface="Calibri"/>
                        </a:rPr>
                        <a:t>919</a:t>
                      </a:r>
                    </a:p>
                  </a:txBody>
                  <a:tcPr marL="9525" marR="9525" marT="9525" marB="0" anchor="b"/>
                </a:tc>
                <a:tc>
                  <a:txBody>
                    <a:bodyPr/>
                    <a:lstStyle/>
                    <a:p>
                      <a:pPr algn="r" fontAlgn="b"/>
                      <a:r>
                        <a:rPr lang="en-GB" sz="1600" b="0" i="0" u="none" strike="noStrike">
                          <a:solidFill>
                            <a:srgbClr val="000000"/>
                          </a:solidFill>
                          <a:effectLst/>
                          <a:latin typeface="Calibri"/>
                        </a:rPr>
                        <a:t>916</a:t>
                      </a:r>
                    </a:p>
                  </a:txBody>
                  <a:tcPr marL="9525" marR="9525" marT="9525" marB="0" anchor="b"/>
                </a:tc>
              </a:tr>
              <a:tr h="260130">
                <a:tc>
                  <a:txBody>
                    <a:bodyPr/>
                    <a:lstStyle/>
                    <a:p>
                      <a:pPr algn="l" fontAlgn="b"/>
                      <a:r>
                        <a:rPr lang="en-GB" sz="1600" b="0" i="0" u="none" strike="noStrike">
                          <a:solidFill>
                            <a:srgbClr val="000000"/>
                          </a:solidFill>
                          <a:effectLst/>
                          <a:latin typeface="Calibri"/>
                        </a:rPr>
                        <a:t>Chhattisgarh</a:t>
                      </a:r>
                    </a:p>
                  </a:txBody>
                  <a:tcPr marL="9525" marR="9525" marT="9525" marB="0" anchor="b"/>
                </a:tc>
                <a:tc>
                  <a:txBody>
                    <a:bodyPr/>
                    <a:lstStyle/>
                    <a:p>
                      <a:pPr algn="r" fontAlgn="b"/>
                      <a:r>
                        <a:rPr lang="en-GB" sz="1600" b="0" i="0" u="none" strike="noStrike">
                          <a:solidFill>
                            <a:srgbClr val="000000"/>
                          </a:solidFill>
                          <a:effectLst/>
                          <a:latin typeface="Calibri"/>
                        </a:rPr>
                        <a:t>989</a:t>
                      </a:r>
                    </a:p>
                  </a:txBody>
                  <a:tcPr marL="9525" marR="9525" marT="9525" marB="0" anchor="b"/>
                </a:tc>
                <a:tc>
                  <a:txBody>
                    <a:bodyPr/>
                    <a:lstStyle/>
                    <a:p>
                      <a:pPr algn="r" fontAlgn="b"/>
                      <a:r>
                        <a:rPr lang="en-GB" sz="1600" b="0" i="0" u="none" strike="noStrike">
                          <a:solidFill>
                            <a:srgbClr val="000000"/>
                          </a:solidFill>
                          <a:effectLst/>
                          <a:latin typeface="Calibri"/>
                        </a:rPr>
                        <a:t>991</a:t>
                      </a:r>
                    </a:p>
                  </a:txBody>
                  <a:tcPr marL="9525" marR="9525" marT="9525" marB="0" anchor="b"/>
                </a:tc>
              </a:tr>
              <a:tr h="260130">
                <a:tc>
                  <a:txBody>
                    <a:bodyPr/>
                    <a:lstStyle/>
                    <a:p>
                      <a:pPr algn="l" fontAlgn="b"/>
                      <a:r>
                        <a:rPr lang="en-GB" sz="1600" b="0" i="0" u="none" strike="noStrike">
                          <a:solidFill>
                            <a:srgbClr val="000000"/>
                          </a:solidFill>
                          <a:effectLst/>
                          <a:latin typeface="Calibri"/>
                        </a:rPr>
                        <a:t>Goa</a:t>
                      </a:r>
                    </a:p>
                  </a:txBody>
                  <a:tcPr marL="9525" marR="9525" marT="9525" marB="0" anchor="b"/>
                </a:tc>
                <a:tc>
                  <a:txBody>
                    <a:bodyPr/>
                    <a:lstStyle/>
                    <a:p>
                      <a:pPr algn="r" fontAlgn="b"/>
                      <a:r>
                        <a:rPr lang="en-GB" sz="1600" b="0" i="0" u="none" strike="noStrike">
                          <a:solidFill>
                            <a:srgbClr val="000000"/>
                          </a:solidFill>
                          <a:effectLst/>
                          <a:latin typeface="Calibri"/>
                        </a:rPr>
                        <a:t>961</a:t>
                      </a:r>
                    </a:p>
                  </a:txBody>
                  <a:tcPr marL="9525" marR="9525" marT="9525" marB="0" anchor="b"/>
                </a:tc>
                <a:tc>
                  <a:txBody>
                    <a:bodyPr/>
                    <a:lstStyle/>
                    <a:p>
                      <a:pPr algn="r" fontAlgn="b"/>
                      <a:r>
                        <a:rPr lang="en-GB" sz="1600" b="0" i="0" u="none" strike="noStrike">
                          <a:solidFill>
                            <a:srgbClr val="000000"/>
                          </a:solidFill>
                          <a:effectLst/>
                          <a:latin typeface="Calibri"/>
                        </a:rPr>
                        <a:t>968</a:t>
                      </a:r>
                    </a:p>
                  </a:txBody>
                  <a:tcPr marL="9525" marR="9525" marT="9525" marB="0" anchor="b"/>
                </a:tc>
              </a:tr>
              <a:tr h="260130">
                <a:tc>
                  <a:txBody>
                    <a:bodyPr/>
                    <a:lstStyle/>
                    <a:p>
                      <a:pPr algn="l" fontAlgn="b"/>
                      <a:r>
                        <a:rPr lang="en-GB" sz="1600" b="0" i="0" u="none" strike="noStrike" dirty="0">
                          <a:solidFill>
                            <a:srgbClr val="000000"/>
                          </a:solidFill>
                          <a:effectLst/>
                          <a:latin typeface="Calibri"/>
                        </a:rPr>
                        <a:t>Gujarat</a:t>
                      </a:r>
                    </a:p>
                  </a:txBody>
                  <a:tcPr marL="9525" marR="9525" marT="9525" marB="0" anchor="b"/>
                </a:tc>
                <a:tc>
                  <a:txBody>
                    <a:bodyPr/>
                    <a:lstStyle/>
                    <a:p>
                      <a:pPr algn="r" fontAlgn="b"/>
                      <a:r>
                        <a:rPr lang="en-GB" sz="1600" b="0" i="0" u="none" strike="noStrike" dirty="0">
                          <a:solidFill>
                            <a:srgbClr val="000000"/>
                          </a:solidFill>
                          <a:effectLst/>
                          <a:latin typeface="Calibri"/>
                        </a:rPr>
                        <a:t>920</a:t>
                      </a:r>
                    </a:p>
                  </a:txBody>
                  <a:tcPr marL="9525" marR="9525" marT="9525" marB="0" anchor="b"/>
                </a:tc>
                <a:tc>
                  <a:txBody>
                    <a:bodyPr/>
                    <a:lstStyle/>
                    <a:p>
                      <a:pPr algn="r" fontAlgn="b"/>
                      <a:r>
                        <a:rPr lang="en-GB" sz="1600" b="0" i="0" u="none" strike="noStrike">
                          <a:solidFill>
                            <a:srgbClr val="000000"/>
                          </a:solidFill>
                          <a:effectLst/>
                          <a:latin typeface="Calibri"/>
                        </a:rPr>
                        <a:t>918</a:t>
                      </a:r>
                    </a:p>
                  </a:txBody>
                  <a:tcPr marL="9525" marR="9525" marT="9525" marB="0" anchor="b"/>
                </a:tc>
              </a:tr>
              <a:tr h="260130">
                <a:tc>
                  <a:txBody>
                    <a:bodyPr/>
                    <a:lstStyle/>
                    <a:p>
                      <a:pPr algn="l" fontAlgn="b"/>
                      <a:r>
                        <a:rPr lang="en-GB" sz="1600" b="0" i="0" u="none" strike="noStrike">
                          <a:solidFill>
                            <a:srgbClr val="000000"/>
                          </a:solidFill>
                          <a:effectLst/>
                          <a:latin typeface="Calibri"/>
                        </a:rPr>
                        <a:t>Haryana</a:t>
                      </a:r>
                    </a:p>
                  </a:txBody>
                  <a:tcPr marL="9525" marR="9525" marT="9525" marB="0" anchor="b"/>
                </a:tc>
                <a:tc>
                  <a:txBody>
                    <a:bodyPr/>
                    <a:lstStyle/>
                    <a:p>
                      <a:pPr algn="r" fontAlgn="b"/>
                      <a:r>
                        <a:rPr lang="en-GB" sz="1600" b="0" i="0" u="none" strike="noStrike">
                          <a:solidFill>
                            <a:srgbClr val="000000"/>
                          </a:solidFill>
                          <a:effectLst/>
                          <a:latin typeface="Calibri"/>
                        </a:rPr>
                        <a:t>861</a:t>
                      </a:r>
                    </a:p>
                  </a:txBody>
                  <a:tcPr marL="9525" marR="9525" marT="9525" marB="0" anchor="b"/>
                </a:tc>
                <a:tc>
                  <a:txBody>
                    <a:bodyPr/>
                    <a:lstStyle/>
                    <a:p>
                      <a:pPr algn="r" fontAlgn="b"/>
                      <a:r>
                        <a:rPr lang="en-GB" sz="1600" b="0" i="0" u="none" strike="noStrike">
                          <a:solidFill>
                            <a:srgbClr val="000000"/>
                          </a:solidFill>
                          <a:effectLst/>
                          <a:latin typeface="Calibri"/>
                        </a:rPr>
                        <a:t>877</a:t>
                      </a:r>
                    </a:p>
                  </a:txBody>
                  <a:tcPr marL="9525" marR="9525" marT="9525" marB="0" anchor="b"/>
                </a:tc>
              </a:tr>
              <a:tr h="260130">
                <a:tc>
                  <a:txBody>
                    <a:bodyPr/>
                    <a:lstStyle/>
                    <a:p>
                      <a:pPr algn="l" fontAlgn="b"/>
                      <a:r>
                        <a:rPr lang="en-GB" sz="1600" b="0" i="0" u="none" strike="noStrike">
                          <a:solidFill>
                            <a:srgbClr val="000000"/>
                          </a:solidFill>
                          <a:effectLst/>
                          <a:latin typeface="Calibri"/>
                        </a:rPr>
                        <a:t>Himachal Pradesh</a:t>
                      </a:r>
                    </a:p>
                  </a:txBody>
                  <a:tcPr marL="9525" marR="9525" marT="9525" marB="0" anchor="b"/>
                </a:tc>
                <a:tc>
                  <a:txBody>
                    <a:bodyPr/>
                    <a:lstStyle/>
                    <a:p>
                      <a:pPr algn="r" fontAlgn="b"/>
                      <a:r>
                        <a:rPr lang="en-GB" sz="1600" b="0" i="0" u="none" strike="noStrike">
                          <a:solidFill>
                            <a:srgbClr val="000000"/>
                          </a:solidFill>
                          <a:effectLst/>
                          <a:latin typeface="Calibri"/>
                        </a:rPr>
                        <a:t>968</a:t>
                      </a:r>
                    </a:p>
                  </a:txBody>
                  <a:tcPr marL="9525" marR="9525" marT="9525" marB="0" anchor="b"/>
                </a:tc>
                <a:tc>
                  <a:txBody>
                    <a:bodyPr/>
                    <a:lstStyle/>
                    <a:p>
                      <a:pPr algn="r" fontAlgn="b"/>
                      <a:r>
                        <a:rPr lang="en-GB" sz="1600" b="0" i="0" u="none" strike="noStrike">
                          <a:solidFill>
                            <a:srgbClr val="000000"/>
                          </a:solidFill>
                          <a:effectLst/>
                          <a:latin typeface="Calibri"/>
                        </a:rPr>
                        <a:t>974</a:t>
                      </a:r>
                    </a:p>
                  </a:txBody>
                  <a:tcPr marL="9525" marR="9525" marT="9525" marB="0" anchor="b"/>
                </a:tc>
              </a:tr>
              <a:tr h="260130">
                <a:tc>
                  <a:txBody>
                    <a:bodyPr/>
                    <a:lstStyle/>
                    <a:p>
                      <a:pPr algn="l" fontAlgn="b"/>
                      <a:r>
                        <a:rPr lang="en-GB" sz="1600" b="0" i="0" u="none" strike="noStrike">
                          <a:solidFill>
                            <a:srgbClr val="000000"/>
                          </a:solidFill>
                          <a:effectLst/>
                          <a:latin typeface="Calibri"/>
                        </a:rPr>
                        <a:t>Jammu &amp; Kashmir</a:t>
                      </a:r>
                    </a:p>
                  </a:txBody>
                  <a:tcPr marL="9525" marR="9525" marT="9525" marB="0" anchor="b"/>
                </a:tc>
                <a:tc>
                  <a:txBody>
                    <a:bodyPr/>
                    <a:lstStyle/>
                    <a:p>
                      <a:pPr algn="r" fontAlgn="b"/>
                      <a:r>
                        <a:rPr lang="en-GB" sz="1600" b="0" i="0" u="none" strike="noStrike">
                          <a:solidFill>
                            <a:srgbClr val="000000"/>
                          </a:solidFill>
                          <a:effectLst/>
                          <a:latin typeface="Calibri"/>
                        </a:rPr>
                        <a:t>892</a:t>
                      </a:r>
                    </a:p>
                  </a:txBody>
                  <a:tcPr marL="9525" marR="9525" marT="9525" marB="0" anchor="b"/>
                </a:tc>
                <a:tc>
                  <a:txBody>
                    <a:bodyPr/>
                    <a:lstStyle/>
                    <a:p>
                      <a:pPr algn="r" fontAlgn="b"/>
                      <a:r>
                        <a:rPr lang="en-GB" sz="1600" b="0" i="0" u="none" strike="noStrike">
                          <a:solidFill>
                            <a:srgbClr val="000000"/>
                          </a:solidFill>
                          <a:effectLst/>
                          <a:latin typeface="Calibri"/>
                        </a:rPr>
                        <a:t>883</a:t>
                      </a:r>
                    </a:p>
                  </a:txBody>
                  <a:tcPr marL="9525" marR="9525" marT="9525" marB="0" anchor="b"/>
                </a:tc>
              </a:tr>
              <a:tr h="260130">
                <a:tc>
                  <a:txBody>
                    <a:bodyPr/>
                    <a:lstStyle/>
                    <a:p>
                      <a:pPr algn="l" fontAlgn="b"/>
                      <a:r>
                        <a:rPr lang="en-GB" sz="1600" b="0" i="0" u="none" strike="noStrike">
                          <a:solidFill>
                            <a:srgbClr val="000000"/>
                          </a:solidFill>
                          <a:effectLst/>
                          <a:latin typeface="Calibri"/>
                        </a:rPr>
                        <a:t>Jharkhand</a:t>
                      </a:r>
                    </a:p>
                  </a:txBody>
                  <a:tcPr marL="9525" marR="9525" marT="9525" marB="0" anchor="b"/>
                </a:tc>
                <a:tc>
                  <a:txBody>
                    <a:bodyPr/>
                    <a:lstStyle/>
                    <a:p>
                      <a:pPr algn="r" fontAlgn="b"/>
                      <a:r>
                        <a:rPr lang="en-GB" sz="1600" b="0" i="0" u="none" strike="noStrike">
                          <a:solidFill>
                            <a:srgbClr val="000000"/>
                          </a:solidFill>
                          <a:effectLst/>
                          <a:latin typeface="Calibri"/>
                        </a:rPr>
                        <a:t>941</a:t>
                      </a:r>
                    </a:p>
                  </a:txBody>
                  <a:tcPr marL="9525" marR="9525" marT="9525" marB="0" anchor="b"/>
                </a:tc>
                <a:tc>
                  <a:txBody>
                    <a:bodyPr/>
                    <a:lstStyle/>
                    <a:p>
                      <a:pPr algn="r" fontAlgn="b"/>
                      <a:r>
                        <a:rPr lang="en-GB" sz="1600" b="0" i="0" u="none" strike="noStrike">
                          <a:solidFill>
                            <a:srgbClr val="000000"/>
                          </a:solidFill>
                          <a:effectLst/>
                          <a:latin typeface="Calibri"/>
                        </a:rPr>
                        <a:t>947</a:t>
                      </a:r>
                    </a:p>
                  </a:txBody>
                  <a:tcPr marL="9525" marR="9525" marT="9525" marB="0" anchor="b"/>
                </a:tc>
              </a:tr>
              <a:tr h="260130">
                <a:tc>
                  <a:txBody>
                    <a:bodyPr/>
                    <a:lstStyle/>
                    <a:p>
                      <a:pPr algn="l" fontAlgn="b"/>
                      <a:r>
                        <a:rPr lang="en-GB" sz="1600" b="0" i="0" u="none" strike="noStrike">
                          <a:solidFill>
                            <a:srgbClr val="000000"/>
                          </a:solidFill>
                          <a:effectLst/>
                          <a:latin typeface="Calibri"/>
                        </a:rPr>
                        <a:t>Karnataka</a:t>
                      </a:r>
                    </a:p>
                  </a:txBody>
                  <a:tcPr marL="9525" marR="9525" marT="9525" marB="0" anchor="b"/>
                </a:tc>
                <a:tc>
                  <a:txBody>
                    <a:bodyPr/>
                    <a:lstStyle/>
                    <a:p>
                      <a:pPr algn="r" fontAlgn="b"/>
                      <a:r>
                        <a:rPr lang="en-GB" sz="1600" b="0" i="0" u="none" strike="noStrike">
                          <a:solidFill>
                            <a:srgbClr val="000000"/>
                          </a:solidFill>
                          <a:effectLst/>
                          <a:latin typeface="Calibri"/>
                        </a:rPr>
                        <a:t>965</a:t>
                      </a:r>
                    </a:p>
                  </a:txBody>
                  <a:tcPr marL="9525" marR="9525" marT="9525" marB="0" anchor="b"/>
                </a:tc>
                <a:tc>
                  <a:txBody>
                    <a:bodyPr/>
                    <a:lstStyle/>
                    <a:p>
                      <a:pPr algn="r" fontAlgn="b"/>
                      <a:r>
                        <a:rPr lang="en-GB" sz="1600" b="0" i="0" u="none" strike="noStrike">
                          <a:solidFill>
                            <a:srgbClr val="000000"/>
                          </a:solidFill>
                          <a:effectLst/>
                          <a:latin typeface="Calibri"/>
                        </a:rPr>
                        <a:t>968</a:t>
                      </a:r>
                    </a:p>
                  </a:txBody>
                  <a:tcPr marL="9525" marR="9525" marT="9525" marB="0" anchor="b"/>
                </a:tc>
              </a:tr>
              <a:tr h="260130">
                <a:tc>
                  <a:txBody>
                    <a:bodyPr/>
                    <a:lstStyle/>
                    <a:p>
                      <a:pPr algn="l" fontAlgn="b"/>
                      <a:r>
                        <a:rPr lang="en-GB" sz="1600" b="0" i="0" u="none" strike="noStrike">
                          <a:solidFill>
                            <a:srgbClr val="000000"/>
                          </a:solidFill>
                          <a:effectLst/>
                          <a:latin typeface="Calibri"/>
                        </a:rPr>
                        <a:t>Kerala</a:t>
                      </a:r>
                    </a:p>
                  </a:txBody>
                  <a:tcPr marL="9525" marR="9525" marT="9525" marB="0" anchor="b"/>
                </a:tc>
                <a:tc>
                  <a:txBody>
                    <a:bodyPr/>
                    <a:lstStyle/>
                    <a:p>
                      <a:pPr algn="r" fontAlgn="b"/>
                      <a:r>
                        <a:rPr lang="en-GB" sz="1600" b="0" i="0" u="none" strike="noStrike">
                          <a:solidFill>
                            <a:srgbClr val="000000"/>
                          </a:solidFill>
                          <a:effectLst/>
                          <a:latin typeface="Calibri"/>
                        </a:rPr>
                        <a:t>1058</a:t>
                      </a:r>
                    </a:p>
                  </a:txBody>
                  <a:tcPr marL="9525" marR="9525" marT="9525" marB="0" anchor="b"/>
                </a:tc>
                <a:tc>
                  <a:txBody>
                    <a:bodyPr/>
                    <a:lstStyle/>
                    <a:p>
                      <a:pPr algn="r" fontAlgn="b"/>
                      <a:r>
                        <a:rPr lang="en-GB" sz="1600" b="0" i="0" u="none" strike="noStrike" dirty="0">
                          <a:solidFill>
                            <a:srgbClr val="000000"/>
                          </a:solidFill>
                          <a:effectLst/>
                          <a:latin typeface="Calibri"/>
                        </a:rPr>
                        <a:t>1084</a:t>
                      </a:r>
                    </a:p>
                  </a:txBody>
                  <a:tcPr marL="9525" marR="9525" marT="9525" marB="0" anchor="b"/>
                </a:tc>
              </a:tr>
              <a:tr h="260130">
                <a:tc>
                  <a:txBody>
                    <a:bodyPr/>
                    <a:lstStyle/>
                    <a:p>
                      <a:pPr algn="l" fontAlgn="b"/>
                      <a:r>
                        <a:rPr lang="en-GB" sz="1600" b="0" i="0" u="none" strike="noStrike">
                          <a:solidFill>
                            <a:srgbClr val="000000"/>
                          </a:solidFill>
                          <a:effectLst/>
                          <a:latin typeface="Calibri"/>
                        </a:rPr>
                        <a:t>Madhya Pradesh</a:t>
                      </a:r>
                    </a:p>
                  </a:txBody>
                  <a:tcPr marL="9525" marR="9525" marT="9525" marB="0" anchor="b"/>
                </a:tc>
                <a:tc>
                  <a:txBody>
                    <a:bodyPr/>
                    <a:lstStyle/>
                    <a:p>
                      <a:pPr algn="r" fontAlgn="b"/>
                      <a:r>
                        <a:rPr lang="en-GB" sz="1600" b="0" i="0" u="none" strike="noStrike" dirty="0">
                          <a:solidFill>
                            <a:srgbClr val="000000"/>
                          </a:solidFill>
                          <a:effectLst/>
                          <a:latin typeface="Calibri"/>
                        </a:rPr>
                        <a:t>919</a:t>
                      </a:r>
                    </a:p>
                  </a:txBody>
                  <a:tcPr marL="9525" marR="9525" marT="9525" marB="0" anchor="b"/>
                </a:tc>
                <a:tc>
                  <a:txBody>
                    <a:bodyPr/>
                    <a:lstStyle/>
                    <a:p>
                      <a:pPr algn="r" fontAlgn="b"/>
                      <a:r>
                        <a:rPr lang="en-GB" sz="1600" b="0" i="0" u="none" strike="noStrike" dirty="0">
                          <a:solidFill>
                            <a:srgbClr val="000000"/>
                          </a:solidFill>
                          <a:effectLst/>
                          <a:latin typeface="Calibri"/>
                        </a:rPr>
                        <a:t>930</a:t>
                      </a:r>
                    </a:p>
                  </a:txBody>
                  <a:tcPr marL="9525" marR="9525" marT="9525" marB="0" anchor="b"/>
                </a:tc>
              </a:tr>
            </a:tbl>
          </a:graphicData>
        </a:graphic>
      </p:graphicFrame>
      <p:graphicFrame>
        <p:nvGraphicFramePr>
          <p:cNvPr id="41" name="Table 40"/>
          <p:cNvGraphicFramePr>
            <a:graphicFrameLocks noGrp="1"/>
          </p:cNvGraphicFramePr>
          <p:nvPr>
            <p:extLst>
              <p:ext uri="{D42A27DB-BD31-4B8C-83A1-F6EECF244321}">
                <p14:modId xmlns:p14="http://schemas.microsoft.com/office/powerpoint/2010/main" val="3804214430"/>
              </p:ext>
            </p:extLst>
          </p:nvPr>
        </p:nvGraphicFramePr>
        <p:xfrm>
          <a:off x="4426665" y="818706"/>
          <a:ext cx="4313297" cy="3861855"/>
        </p:xfrm>
        <a:graphic>
          <a:graphicData uri="http://schemas.openxmlformats.org/drawingml/2006/table">
            <a:tbl>
              <a:tblPr firstRow="1" bandRow="1">
                <a:tableStyleId>{5C22544A-7EE6-4342-B048-85BDC9FD1C3A}</a:tableStyleId>
              </a:tblPr>
              <a:tblGrid>
                <a:gridCol w="2687663"/>
                <a:gridCol w="812817"/>
                <a:gridCol w="812817"/>
              </a:tblGrid>
              <a:tr h="314745">
                <a:tc>
                  <a:txBody>
                    <a:bodyPr/>
                    <a:lstStyle/>
                    <a:p>
                      <a:pPr algn="l" fontAlgn="b"/>
                      <a:r>
                        <a:rPr lang="en-GB" sz="1600" b="1" i="0" u="none" strike="noStrike" dirty="0">
                          <a:solidFill>
                            <a:srgbClr val="000000"/>
                          </a:solidFill>
                          <a:effectLst/>
                          <a:latin typeface="Calibri"/>
                        </a:rPr>
                        <a:t>State</a:t>
                      </a:r>
                    </a:p>
                  </a:txBody>
                  <a:tcPr marL="9525" marR="9525" marT="9525" marB="0" anchor="b"/>
                </a:tc>
                <a:tc>
                  <a:txBody>
                    <a:bodyPr/>
                    <a:lstStyle/>
                    <a:p>
                      <a:pPr algn="r" fontAlgn="b"/>
                      <a:r>
                        <a:rPr lang="en-GB" sz="1600" b="1" i="0" u="none" strike="noStrike">
                          <a:solidFill>
                            <a:srgbClr val="000000"/>
                          </a:solidFill>
                          <a:effectLst/>
                          <a:latin typeface="Calibri"/>
                        </a:rPr>
                        <a:t>2001</a:t>
                      </a:r>
                    </a:p>
                  </a:txBody>
                  <a:tcPr marL="9525" marR="9525" marT="9525" marB="0" anchor="b"/>
                </a:tc>
                <a:tc>
                  <a:txBody>
                    <a:bodyPr/>
                    <a:lstStyle/>
                    <a:p>
                      <a:pPr algn="r" fontAlgn="b"/>
                      <a:r>
                        <a:rPr lang="en-GB" sz="1600" b="1" i="0" u="none" strike="noStrike" dirty="0">
                          <a:solidFill>
                            <a:srgbClr val="000000"/>
                          </a:solidFill>
                          <a:effectLst/>
                          <a:latin typeface="Calibri"/>
                        </a:rPr>
                        <a:t>2011</a:t>
                      </a:r>
                    </a:p>
                  </a:txBody>
                  <a:tcPr marL="9525" marR="9525" marT="9525" marB="0" anchor="b"/>
                </a:tc>
              </a:tr>
              <a:tr h="213713">
                <a:tc>
                  <a:txBody>
                    <a:bodyPr/>
                    <a:lstStyle/>
                    <a:p>
                      <a:pPr algn="l" fontAlgn="b"/>
                      <a:r>
                        <a:rPr lang="en-GB" sz="1600" b="0" i="0" u="none" strike="noStrike" dirty="0" smtClean="0">
                          <a:solidFill>
                            <a:srgbClr val="000000"/>
                          </a:solidFill>
                          <a:effectLst/>
                          <a:latin typeface="Calibri"/>
                        </a:rPr>
                        <a:t>Maharashtra</a:t>
                      </a:r>
                      <a:endParaRPr lang="en-GB" sz="1600" b="0" i="0" u="none" strike="noStrike" dirty="0">
                        <a:solidFill>
                          <a:srgbClr val="000000"/>
                        </a:solidFill>
                        <a:effectLst/>
                        <a:latin typeface="Calibri"/>
                      </a:endParaRPr>
                    </a:p>
                  </a:txBody>
                  <a:tcPr marL="9525" marR="9525" marT="9525" marB="0" anchor="b"/>
                </a:tc>
                <a:tc>
                  <a:txBody>
                    <a:bodyPr/>
                    <a:lstStyle/>
                    <a:p>
                      <a:pPr algn="r" fontAlgn="b"/>
                      <a:r>
                        <a:rPr lang="en-GB" sz="1600" b="0" i="0" u="none" strike="noStrike">
                          <a:solidFill>
                            <a:srgbClr val="000000"/>
                          </a:solidFill>
                          <a:effectLst/>
                          <a:latin typeface="Calibri"/>
                        </a:rPr>
                        <a:t>922</a:t>
                      </a:r>
                    </a:p>
                  </a:txBody>
                  <a:tcPr marL="9525" marR="9525" marT="9525" marB="0" anchor="b"/>
                </a:tc>
                <a:tc>
                  <a:txBody>
                    <a:bodyPr/>
                    <a:lstStyle/>
                    <a:p>
                      <a:pPr algn="r" fontAlgn="b"/>
                      <a:r>
                        <a:rPr lang="en-GB" sz="1600" b="0" i="0" u="none" strike="noStrike" dirty="0">
                          <a:solidFill>
                            <a:srgbClr val="000000"/>
                          </a:solidFill>
                          <a:effectLst/>
                          <a:latin typeface="Calibri"/>
                        </a:rPr>
                        <a:t>925</a:t>
                      </a:r>
                    </a:p>
                  </a:txBody>
                  <a:tcPr marL="9525" marR="9525" marT="9525" marB="0" anchor="b"/>
                </a:tc>
              </a:tr>
              <a:tr h="213713">
                <a:tc>
                  <a:txBody>
                    <a:bodyPr/>
                    <a:lstStyle/>
                    <a:p>
                      <a:pPr algn="l" fontAlgn="b"/>
                      <a:r>
                        <a:rPr lang="en-GB" sz="1600" b="0" i="0" u="none" strike="noStrike" dirty="0">
                          <a:solidFill>
                            <a:srgbClr val="000000"/>
                          </a:solidFill>
                          <a:effectLst/>
                          <a:latin typeface="Calibri"/>
                        </a:rPr>
                        <a:t>Manipur</a:t>
                      </a:r>
                    </a:p>
                  </a:txBody>
                  <a:tcPr marL="9525" marR="9525" marT="9525" marB="0" anchor="b"/>
                </a:tc>
                <a:tc>
                  <a:txBody>
                    <a:bodyPr/>
                    <a:lstStyle/>
                    <a:p>
                      <a:pPr algn="r" fontAlgn="b"/>
                      <a:r>
                        <a:rPr lang="en-GB" sz="1600" b="0" i="0" u="none" strike="noStrike">
                          <a:solidFill>
                            <a:srgbClr val="000000"/>
                          </a:solidFill>
                          <a:effectLst/>
                          <a:latin typeface="Calibri"/>
                        </a:rPr>
                        <a:t>978</a:t>
                      </a:r>
                    </a:p>
                  </a:txBody>
                  <a:tcPr marL="9525" marR="9525" marT="9525" marB="0" anchor="b"/>
                </a:tc>
                <a:tc>
                  <a:txBody>
                    <a:bodyPr/>
                    <a:lstStyle/>
                    <a:p>
                      <a:pPr algn="r" fontAlgn="b"/>
                      <a:r>
                        <a:rPr lang="en-GB" sz="1600" b="0" i="0" u="none" strike="noStrike">
                          <a:solidFill>
                            <a:srgbClr val="000000"/>
                          </a:solidFill>
                          <a:effectLst/>
                          <a:latin typeface="Calibri"/>
                        </a:rPr>
                        <a:t>987</a:t>
                      </a:r>
                    </a:p>
                  </a:txBody>
                  <a:tcPr marL="9525" marR="9525" marT="9525" marB="0" anchor="b"/>
                </a:tc>
              </a:tr>
              <a:tr h="213713">
                <a:tc>
                  <a:txBody>
                    <a:bodyPr/>
                    <a:lstStyle/>
                    <a:p>
                      <a:pPr algn="l" fontAlgn="b"/>
                      <a:r>
                        <a:rPr lang="en-GB" sz="1600" b="0" i="0" u="none" strike="noStrike" dirty="0">
                          <a:solidFill>
                            <a:srgbClr val="000000"/>
                          </a:solidFill>
                          <a:effectLst/>
                          <a:latin typeface="Calibri"/>
                        </a:rPr>
                        <a:t>Meghalaya</a:t>
                      </a:r>
                    </a:p>
                  </a:txBody>
                  <a:tcPr marL="9525" marR="9525" marT="9525" marB="0" anchor="b"/>
                </a:tc>
                <a:tc>
                  <a:txBody>
                    <a:bodyPr/>
                    <a:lstStyle/>
                    <a:p>
                      <a:pPr algn="r" fontAlgn="b"/>
                      <a:r>
                        <a:rPr lang="en-GB" sz="1600" b="0" i="0" u="none" strike="noStrike">
                          <a:solidFill>
                            <a:srgbClr val="000000"/>
                          </a:solidFill>
                          <a:effectLst/>
                          <a:latin typeface="Calibri"/>
                        </a:rPr>
                        <a:t>972</a:t>
                      </a:r>
                    </a:p>
                  </a:txBody>
                  <a:tcPr marL="9525" marR="9525" marT="9525" marB="0" anchor="b"/>
                </a:tc>
                <a:tc>
                  <a:txBody>
                    <a:bodyPr/>
                    <a:lstStyle/>
                    <a:p>
                      <a:pPr algn="r" fontAlgn="b"/>
                      <a:r>
                        <a:rPr lang="en-GB" sz="1600" b="0" i="0" u="none" strike="noStrike" dirty="0">
                          <a:solidFill>
                            <a:srgbClr val="000000"/>
                          </a:solidFill>
                          <a:effectLst/>
                          <a:latin typeface="Calibri"/>
                        </a:rPr>
                        <a:t>986</a:t>
                      </a:r>
                    </a:p>
                  </a:txBody>
                  <a:tcPr marL="9525" marR="9525" marT="9525" marB="0" anchor="b"/>
                </a:tc>
              </a:tr>
              <a:tr h="213713">
                <a:tc>
                  <a:txBody>
                    <a:bodyPr/>
                    <a:lstStyle/>
                    <a:p>
                      <a:pPr algn="l" fontAlgn="b"/>
                      <a:r>
                        <a:rPr lang="en-GB" sz="1600" b="0" i="0" u="none" strike="noStrike" dirty="0">
                          <a:solidFill>
                            <a:srgbClr val="000000"/>
                          </a:solidFill>
                          <a:effectLst/>
                          <a:latin typeface="Calibri"/>
                        </a:rPr>
                        <a:t>Mizoram</a:t>
                      </a:r>
                    </a:p>
                  </a:txBody>
                  <a:tcPr marL="9525" marR="9525" marT="9525" marB="0" anchor="b"/>
                </a:tc>
                <a:tc>
                  <a:txBody>
                    <a:bodyPr/>
                    <a:lstStyle/>
                    <a:p>
                      <a:pPr algn="r" fontAlgn="b"/>
                      <a:r>
                        <a:rPr lang="en-GB" sz="1600" b="0" i="0" u="none" strike="noStrike">
                          <a:solidFill>
                            <a:srgbClr val="000000"/>
                          </a:solidFill>
                          <a:effectLst/>
                          <a:latin typeface="Calibri"/>
                        </a:rPr>
                        <a:t>935</a:t>
                      </a:r>
                    </a:p>
                  </a:txBody>
                  <a:tcPr marL="9525" marR="9525" marT="9525" marB="0" anchor="b"/>
                </a:tc>
                <a:tc>
                  <a:txBody>
                    <a:bodyPr/>
                    <a:lstStyle/>
                    <a:p>
                      <a:pPr algn="r" fontAlgn="b"/>
                      <a:r>
                        <a:rPr lang="en-GB" sz="1600" b="0" i="0" u="none" strike="noStrike">
                          <a:solidFill>
                            <a:srgbClr val="000000"/>
                          </a:solidFill>
                          <a:effectLst/>
                          <a:latin typeface="Calibri"/>
                        </a:rPr>
                        <a:t>975</a:t>
                      </a:r>
                    </a:p>
                  </a:txBody>
                  <a:tcPr marL="9525" marR="9525" marT="9525" marB="0" anchor="b"/>
                </a:tc>
              </a:tr>
              <a:tr h="213713">
                <a:tc>
                  <a:txBody>
                    <a:bodyPr/>
                    <a:lstStyle/>
                    <a:p>
                      <a:pPr algn="l" fontAlgn="b"/>
                      <a:r>
                        <a:rPr lang="en-GB" sz="1600" b="0" i="0" u="none" strike="noStrike" dirty="0">
                          <a:solidFill>
                            <a:srgbClr val="000000"/>
                          </a:solidFill>
                          <a:effectLst/>
                          <a:latin typeface="Calibri"/>
                        </a:rPr>
                        <a:t>Nagaland</a:t>
                      </a:r>
                    </a:p>
                  </a:txBody>
                  <a:tcPr marL="9525" marR="9525" marT="9525" marB="0" anchor="b"/>
                </a:tc>
                <a:tc>
                  <a:txBody>
                    <a:bodyPr/>
                    <a:lstStyle/>
                    <a:p>
                      <a:pPr algn="r" fontAlgn="b"/>
                      <a:r>
                        <a:rPr lang="en-GB" sz="1600" b="0" i="0" u="none" strike="noStrike">
                          <a:solidFill>
                            <a:srgbClr val="000000"/>
                          </a:solidFill>
                          <a:effectLst/>
                          <a:latin typeface="Calibri"/>
                        </a:rPr>
                        <a:t>900</a:t>
                      </a:r>
                    </a:p>
                  </a:txBody>
                  <a:tcPr marL="9525" marR="9525" marT="9525" marB="0" anchor="b"/>
                </a:tc>
                <a:tc>
                  <a:txBody>
                    <a:bodyPr/>
                    <a:lstStyle/>
                    <a:p>
                      <a:pPr algn="r" fontAlgn="b"/>
                      <a:r>
                        <a:rPr lang="en-GB" sz="1600" b="0" i="0" u="none" strike="noStrike">
                          <a:solidFill>
                            <a:srgbClr val="000000"/>
                          </a:solidFill>
                          <a:effectLst/>
                          <a:latin typeface="Calibri"/>
                        </a:rPr>
                        <a:t>931</a:t>
                      </a:r>
                    </a:p>
                  </a:txBody>
                  <a:tcPr marL="9525" marR="9525" marT="9525" marB="0" anchor="b"/>
                </a:tc>
              </a:tr>
              <a:tr h="213713">
                <a:tc>
                  <a:txBody>
                    <a:bodyPr/>
                    <a:lstStyle/>
                    <a:p>
                      <a:pPr algn="l" fontAlgn="b"/>
                      <a:r>
                        <a:rPr lang="en-GB" sz="1600" b="0" i="0" u="none" strike="noStrike" dirty="0" err="1">
                          <a:solidFill>
                            <a:srgbClr val="000000"/>
                          </a:solidFill>
                          <a:effectLst/>
                          <a:latin typeface="Calibri"/>
                        </a:rPr>
                        <a:t>Odisha</a:t>
                      </a:r>
                      <a:endParaRPr lang="en-GB" sz="1600" b="0" i="0" u="none" strike="noStrike" dirty="0">
                        <a:solidFill>
                          <a:srgbClr val="000000"/>
                        </a:solidFill>
                        <a:effectLst/>
                        <a:latin typeface="Calibri"/>
                      </a:endParaRPr>
                    </a:p>
                  </a:txBody>
                  <a:tcPr marL="9525" marR="9525" marT="9525" marB="0" anchor="b"/>
                </a:tc>
                <a:tc>
                  <a:txBody>
                    <a:bodyPr/>
                    <a:lstStyle/>
                    <a:p>
                      <a:pPr algn="r" fontAlgn="b"/>
                      <a:r>
                        <a:rPr lang="en-GB" sz="1600" b="0" i="0" u="none" strike="noStrike">
                          <a:solidFill>
                            <a:srgbClr val="000000"/>
                          </a:solidFill>
                          <a:effectLst/>
                          <a:latin typeface="Calibri"/>
                        </a:rPr>
                        <a:t>972</a:t>
                      </a:r>
                    </a:p>
                  </a:txBody>
                  <a:tcPr marL="9525" marR="9525" marT="9525" marB="0" anchor="b"/>
                </a:tc>
                <a:tc>
                  <a:txBody>
                    <a:bodyPr/>
                    <a:lstStyle/>
                    <a:p>
                      <a:pPr algn="r" fontAlgn="b"/>
                      <a:r>
                        <a:rPr lang="en-GB" sz="1600" b="0" i="0" u="none" strike="noStrike">
                          <a:solidFill>
                            <a:srgbClr val="000000"/>
                          </a:solidFill>
                          <a:effectLst/>
                          <a:latin typeface="Calibri"/>
                        </a:rPr>
                        <a:t>978</a:t>
                      </a:r>
                    </a:p>
                  </a:txBody>
                  <a:tcPr marL="9525" marR="9525" marT="9525" marB="0" anchor="b"/>
                </a:tc>
              </a:tr>
              <a:tr h="213713">
                <a:tc>
                  <a:txBody>
                    <a:bodyPr/>
                    <a:lstStyle/>
                    <a:p>
                      <a:pPr algn="l" fontAlgn="b"/>
                      <a:r>
                        <a:rPr lang="en-GB" sz="1600" b="0" i="0" u="none" strike="noStrike" dirty="0">
                          <a:solidFill>
                            <a:srgbClr val="000000"/>
                          </a:solidFill>
                          <a:effectLst/>
                          <a:latin typeface="Calibri"/>
                        </a:rPr>
                        <a:t>Punjab</a:t>
                      </a:r>
                    </a:p>
                  </a:txBody>
                  <a:tcPr marL="9525" marR="9525" marT="9525" marB="0" anchor="b"/>
                </a:tc>
                <a:tc>
                  <a:txBody>
                    <a:bodyPr/>
                    <a:lstStyle/>
                    <a:p>
                      <a:pPr algn="r" fontAlgn="b"/>
                      <a:r>
                        <a:rPr lang="en-GB" sz="1600" b="0" i="0" u="none" strike="noStrike">
                          <a:solidFill>
                            <a:srgbClr val="000000"/>
                          </a:solidFill>
                          <a:effectLst/>
                          <a:latin typeface="Calibri"/>
                        </a:rPr>
                        <a:t>876</a:t>
                      </a:r>
                    </a:p>
                  </a:txBody>
                  <a:tcPr marL="9525" marR="9525" marT="9525" marB="0" anchor="b"/>
                </a:tc>
                <a:tc>
                  <a:txBody>
                    <a:bodyPr/>
                    <a:lstStyle/>
                    <a:p>
                      <a:pPr algn="r" fontAlgn="b"/>
                      <a:r>
                        <a:rPr lang="en-GB" sz="1600" b="0" i="0" u="none" strike="noStrike">
                          <a:solidFill>
                            <a:srgbClr val="000000"/>
                          </a:solidFill>
                          <a:effectLst/>
                          <a:latin typeface="Calibri"/>
                        </a:rPr>
                        <a:t>893</a:t>
                      </a:r>
                    </a:p>
                  </a:txBody>
                  <a:tcPr marL="9525" marR="9525" marT="9525" marB="0" anchor="b"/>
                </a:tc>
              </a:tr>
              <a:tr h="213713">
                <a:tc>
                  <a:txBody>
                    <a:bodyPr/>
                    <a:lstStyle/>
                    <a:p>
                      <a:pPr algn="l" fontAlgn="b"/>
                      <a:r>
                        <a:rPr lang="en-GB" sz="1600" b="0" i="0" u="none" strike="noStrike" dirty="0">
                          <a:solidFill>
                            <a:srgbClr val="000000"/>
                          </a:solidFill>
                          <a:effectLst/>
                          <a:latin typeface="Calibri"/>
                        </a:rPr>
                        <a:t>Rajasthan</a:t>
                      </a:r>
                    </a:p>
                  </a:txBody>
                  <a:tcPr marL="9525" marR="9525" marT="9525" marB="0" anchor="b"/>
                </a:tc>
                <a:tc>
                  <a:txBody>
                    <a:bodyPr/>
                    <a:lstStyle/>
                    <a:p>
                      <a:pPr algn="r" fontAlgn="b"/>
                      <a:r>
                        <a:rPr lang="en-GB" sz="1600" b="0" i="0" u="none" strike="noStrike">
                          <a:solidFill>
                            <a:srgbClr val="000000"/>
                          </a:solidFill>
                          <a:effectLst/>
                          <a:latin typeface="Calibri"/>
                        </a:rPr>
                        <a:t>921</a:t>
                      </a:r>
                    </a:p>
                  </a:txBody>
                  <a:tcPr marL="9525" marR="9525" marT="9525" marB="0" anchor="b"/>
                </a:tc>
                <a:tc>
                  <a:txBody>
                    <a:bodyPr/>
                    <a:lstStyle/>
                    <a:p>
                      <a:pPr algn="r" fontAlgn="b"/>
                      <a:r>
                        <a:rPr lang="en-GB" sz="1600" b="0" i="0" u="none" strike="noStrike">
                          <a:solidFill>
                            <a:srgbClr val="000000"/>
                          </a:solidFill>
                          <a:effectLst/>
                          <a:latin typeface="Calibri"/>
                        </a:rPr>
                        <a:t>926</a:t>
                      </a:r>
                    </a:p>
                  </a:txBody>
                  <a:tcPr marL="9525" marR="9525" marT="9525" marB="0" anchor="b"/>
                </a:tc>
              </a:tr>
              <a:tr h="213713">
                <a:tc>
                  <a:txBody>
                    <a:bodyPr/>
                    <a:lstStyle/>
                    <a:p>
                      <a:pPr algn="l" fontAlgn="b"/>
                      <a:r>
                        <a:rPr lang="en-GB" sz="1600" b="0" i="0" u="none" strike="noStrike" dirty="0">
                          <a:solidFill>
                            <a:srgbClr val="000000"/>
                          </a:solidFill>
                          <a:effectLst/>
                          <a:latin typeface="Calibri"/>
                        </a:rPr>
                        <a:t>Sikkim</a:t>
                      </a:r>
                    </a:p>
                  </a:txBody>
                  <a:tcPr marL="9525" marR="9525" marT="9525" marB="0" anchor="b"/>
                </a:tc>
                <a:tc>
                  <a:txBody>
                    <a:bodyPr/>
                    <a:lstStyle/>
                    <a:p>
                      <a:pPr algn="r" fontAlgn="b"/>
                      <a:r>
                        <a:rPr lang="en-GB" sz="1600" b="0" i="0" u="none" strike="noStrike">
                          <a:solidFill>
                            <a:srgbClr val="000000"/>
                          </a:solidFill>
                          <a:effectLst/>
                          <a:latin typeface="Calibri"/>
                        </a:rPr>
                        <a:t>875</a:t>
                      </a:r>
                    </a:p>
                  </a:txBody>
                  <a:tcPr marL="9525" marR="9525" marT="9525" marB="0" anchor="b"/>
                </a:tc>
                <a:tc>
                  <a:txBody>
                    <a:bodyPr/>
                    <a:lstStyle/>
                    <a:p>
                      <a:pPr algn="r" fontAlgn="b"/>
                      <a:r>
                        <a:rPr lang="en-GB" sz="1600" b="0" i="0" u="none" strike="noStrike">
                          <a:solidFill>
                            <a:srgbClr val="000000"/>
                          </a:solidFill>
                          <a:effectLst/>
                          <a:latin typeface="Calibri"/>
                        </a:rPr>
                        <a:t>889</a:t>
                      </a:r>
                    </a:p>
                  </a:txBody>
                  <a:tcPr marL="9525" marR="9525" marT="9525" marB="0" anchor="b"/>
                </a:tc>
              </a:tr>
              <a:tr h="213713">
                <a:tc>
                  <a:txBody>
                    <a:bodyPr/>
                    <a:lstStyle/>
                    <a:p>
                      <a:pPr algn="l" fontAlgn="b"/>
                      <a:r>
                        <a:rPr lang="en-GB" sz="1600" b="0" i="0" u="none" strike="noStrike" dirty="0">
                          <a:solidFill>
                            <a:srgbClr val="000000"/>
                          </a:solidFill>
                          <a:effectLst/>
                          <a:latin typeface="Calibri"/>
                        </a:rPr>
                        <a:t>Tamil Nadu</a:t>
                      </a:r>
                    </a:p>
                  </a:txBody>
                  <a:tcPr marL="9525" marR="9525" marT="9525" marB="0" anchor="b"/>
                </a:tc>
                <a:tc>
                  <a:txBody>
                    <a:bodyPr/>
                    <a:lstStyle/>
                    <a:p>
                      <a:pPr algn="r" fontAlgn="b"/>
                      <a:r>
                        <a:rPr lang="en-GB" sz="1600" b="0" i="0" u="none" strike="noStrike">
                          <a:solidFill>
                            <a:srgbClr val="000000"/>
                          </a:solidFill>
                          <a:effectLst/>
                          <a:latin typeface="Calibri"/>
                        </a:rPr>
                        <a:t>987</a:t>
                      </a:r>
                    </a:p>
                  </a:txBody>
                  <a:tcPr marL="9525" marR="9525" marT="9525" marB="0" anchor="b"/>
                </a:tc>
                <a:tc>
                  <a:txBody>
                    <a:bodyPr/>
                    <a:lstStyle/>
                    <a:p>
                      <a:pPr algn="r" fontAlgn="b"/>
                      <a:r>
                        <a:rPr lang="en-GB" sz="1600" b="0" i="0" u="none" strike="noStrike">
                          <a:solidFill>
                            <a:srgbClr val="000000"/>
                          </a:solidFill>
                          <a:effectLst/>
                          <a:latin typeface="Calibri"/>
                        </a:rPr>
                        <a:t>995</a:t>
                      </a:r>
                    </a:p>
                  </a:txBody>
                  <a:tcPr marL="9525" marR="9525" marT="9525" marB="0" anchor="b"/>
                </a:tc>
              </a:tr>
              <a:tr h="213713">
                <a:tc>
                  <a:txBody>
                    <a:bodyPr/>
                    <a:lstStyle/>
                    <a:p>
                      <a:pPr algn="l" fontAlgn="b"/>
                      <a:r>
                        <a:rPr lang="en-GB" sz="1600" b="0" i="0" u="none" strike="noStrike" dirty="0">
                          <a:solidFill>
                            <a:srgbClr val="000000"/>
                          </a:solidFill>
                          <a:effectLst/>
                          <a:latin typeface="Calibri"/>
                        </a:rPr>
                        <a:t>Tripura</a:t>
                      </a:r>
                    </a:p>
                  </a:txBody>
                  <a:tcPr marL="9525" marR="9525" marT="9525" marB="0" anchor="b"/>
                </a:tc>
                <a:tc>
                  <a:txBody>
                    <a:bodyPr/>
                    <a:lstStyle/>
                    <a:p>
                      <a:pPr algn="r" fontAlgn="b"/>
                      <a:r>
                        <a:rPr lang="en-GB" sz="1600" b="0" i="0" u="none" strike="noStrike">
                          <a:solidFill>
                            <a:srgbClr val="000000"/>
                          </a:solidFill>
                          <a:effectLst/>
                          <a:latin typeface="Calibri"/>
                        </a:rPr>
                        <a:t>948</a:t>
                      </a:r>
                    </a:p>
                  </a:txBody>
                  <a:tcPr marL="9525" marR="9525" marT="9525" marB="0" anchor="b"/>
                </a:tc>
                <a:tc>
                  <a:txBody>
                    <a:bodyPr/>
                    <a:lstStyle/>
                    <a:p>
                      <a:pPr algn="r" fontAlgn="b"/>
                      <a:r>
                        <a:rPr lang="en-GB" sz="1600" b="0" i="0" u="none" strike="noStrike">
                          <a:solidFill>
                            <a:srgbClr val="000000"/>
                          </a:solidFill>
                          <a:effectLst/>
                          <a:latin typeface="Calibri"/>
                        </a:rPr>
                        <a:t>961</a:t>
                      </a:r>
                    </a:p>
                  </a:txBody>
                  <a:tcPr marL="9525" marR="9525" marT="9525" marB="0" anchor="b"/>
                </a:tc>
              </a:tr>
              <a:tr h="213713">
                <a:tc>
                  <a:txBody>
                    <a:bodyPr/>
                    <a:lstStyle/>
                    <a:p>
                      <a:pPr algn="l" fontAlgn="b"/>
                      <a:r>
                        <a:rPr lang="en-GB" sz="1600" b="0" i="0" u="none" strike="noStrike" dirty="0">
                          <a:solidFill>
                            <a:srgbClr val="000000"/>
                          </a:solidFill>
                          <a:effectLst/>
                          <a:latin typeface="Calibri"/>
                        </a:rPr>
                        <a:t>Uttar Pradesh</a:t>
                      </a:r>
                    </a:p>
                  </a:txBody>
                  <a:tcPr marL="9525" marR="9525" marT="9525" marB="0" anchor="b"/>
                </a:tc>
                <a:tc>
                  <a:txBody>
                    <a:bodyPr/>
                    <a:lstStyle/>
                    <a:p>
                      <a:pPr algn="r" fontAlgn="b"/>
                      <a:r>
                        <a:rPr lang="en-GB" sz="1600" b="0" i="0" u="none" strike="noStrike">
                          <a:solidFill>
                            <a:srgbClr val="000000"/>
                          </a:solidFill>
                          <a:effectLst/>
                          <a:latin typeface="Calibri"/>
                        </a:rPr>
                        <a:t>898</a:t>
                      </a:r>
                    </a:p>
                  </a:txBody>
                  <a:tcPr marL="9525" marR="9525" marT="9525" marB="0" anchor="b"/>
                </a:tc>
                <a:tc>
                  <a:txBody>
                    <a:bodyPr/>
                    <a:lstStyle/>
                    <a:p>
                      <a:pPr algn="r" fontAlgn="b"/>
                      <a:r>
                        <a:rPr lang="en-GB" sz="1600" b="0" i="0" u="none" strike="noStrike">
                          <a:solidFill>
                            <a:srgbClr val="000000"/>
                          </a:solidFill>
                          <a:effectLst/>
                          <a:latin typeface="Calibri"/>
                        </a:rPr>
                        <a:t>908</a:t>
                      </a:r>
                    </a:p>
                  </a:txBody>
                  <a:tcPr marL="9525" marR="9525" marT="9525" marB="0" anchor="b"/>
                </a:tc>
              </a:tr>
              <a:tr h="213713">
                <a:tc>
                  <a:txBody>
                    <a:bodyPr/>
                    <a:lstStyle/>
                    <a:p>
                      <a:pPr algn="l" fontAlgn="b"/>
                      <a:r>
                        <a:rPr lang="en-GB" sz="1600" b="0" i="0" u="none" strike="noStrike" dirty="0" err="1">
                          <a:solidFill>
                            <a:srgbClr val="000000"/>
                          </a:solidFill>
                          <a:effectLst/>
                          <a:latin typeface="Calibri"/>
                        </a:rPr>
                        <a:t>Uttarakhand</a:t>
                      </a:r>
                      <a:endParaRPr lang="en-GB" sz="1600" b="0" i="0" u="none" strike="noStrike" dirty="0">
                        <a:solidFill>
                          <a:srgbClr val="000000"/>
                        </a:solidFill>
                        <a:effectLst/>
                        <a:latin typeface="Calibri"/>
                      </a:endParaRPr>
                    </a:p>
                  </a:txBody>
                  <a:tcPr marL="9525" marR="9525" marT="9525" marB="0" anchor="b"/>
                </a:tc>
                <a:tc>
                  <a:txBody>
                    <a:bodyPr/>
                    <a:lstStyle/>
                    <a:p>
                      <a:pPr algn="r" fontAlgn="b"/>
                      <a:r>
                        <a:rPr lang="en-GB" sz="1600" b="0" i="0" u="none" strike="noStrike">
                          <a:solidFill>
                            <a:srgbClr val="000000"/>
                          </a:solidFill>
                          <a:effectLst/>
                          <a:latin typeface="Calibri"/>
                        </a:rPr>
                        <a:t>962</a:t>
                      </a:r>
                    </a:p>
                  </a:txBody>
                  <a:tcPr marL="9525" marR="9525" marT="9525" marB="0" anchor="b"/>
                </a:tc>
                <a:tc>
                  <a:txBody>
                    <a:bodyPr/>
                    <a:lstStyle/>
                    <a:p>
                      <a:pPr algn="r" fontAlgn="b"/>
                      <a:r>
                        <a:rPr lang="en-GB" sz="1600" b="0" i="0" u="none" strike="noStrike">
                          <a:solidFill>
                            <a:srgbClr val="000000"/>
                          </a:solidFill>
                          <a:effectLst/>
                          <a:latin typeface="Calibri"/>
                        </a:rPr>
                        <a:t>963</a:t>
                      </a:r>
                    </a:p>
                  </a:txBody>
                  <a:tcPr marL="9525" marR="9525" marT="9525" marB="0" anchor="b"/>
                </a:tc>
              </a:tr>
              <a:tr h="213713">
                <a:tc>
                  <a:txBody>
                    <a:bodyPr/>
                    <a:lstStyle/>
                    <a:p>
                      <a:pPr algn="l" fontAlgn="b"/>
                      <a:r>
                        <a:rPr lang="en-GB" sz="1600" b="0" i="0" u="none" strike="noStrike" dirty="0">
                          <a:solidFill>
                            <a:srgbClr val="000000"/>
                          </a:solidFill>
                          <a:effectLst/>
                          <a:latin typeface="Calibri"/>
                        </a:rPr>
                        <a:t>West Bengal</a:t>
                      </a:r>
                    </a:p>
                  </a:txBody>
                  <a:tcPr marL="9525" marR="9525" marT="9525" marB="0" anchor="b"/>
                </a:tc>
                <a:tc>
                  <a:txBody>
                    <a:bodyPr/>
                    <a:lstStyle/>
                    <a:p>
                      <a:pPr algn="r" fontAlgn="b"/>
                      <a:r>
                        <a:rPr lang="en-GB" sz="1600" b="0" i="0" u="none" strike="noStrike" dirty="0">
                          <a:solidFill>
                            <a:srgbClr val="000000"/>
                          </a:solidFill>
                          <a:effectLst/>
                          <a:latin typeface="Calibri"/>
                        </a:rPr>
                        <a:t>934</a:t>
                      </a:r>
                    </a:p>
                  </a:txBody>
                  <a:tcPr marL="9525" marR="9525" marT="9525" marB="0" anchor="b"/>
                </a:tc>
                <a:tc>
                  <a:txBody>
                    <a:bodyPr/>
                    <a:lstStyle/>
                    <a:p>
                      <a:pPr algn="r" fontAlgn="b"/>
                      <a:r>
                        <a:rPr lang="en-GB" sz="1600" b="0" i="0" u="none" strike="noStrike" dirty="0">
                          <a:solidFill>
                            <a:srgbClr val="000000"/>
                          </a:solidFill>
                          <a:effectLst/>
                          <a:latin typeface="Calibri"/>
                        </a:rPr>
                        <a:t>947</a:t>
                      </a:r>
                    </a:p>
                  </a:txBody>
                  <a:tcPr marL="9525" marR="9525" marT="9525" marB="0" anchor="b"/>
                </a:tc>
              </a:tr>
            </a:tbl>
          </a:graphicData>
        </a:graphic>
      </p:graphicFrame>
      <p:sp>
        <p:nvSpPr>
          <p:cNvPr id="13" name="Rectangle 12"/>
          <p:cNvSpPr/>
          <p:nvPr/>
        </p:nvSpPr>
        <p:spPr>
          <a:xfrm>
            <a:off x="5952154" y="4785630"/>
            <a:ext cx="2837443" cy="276999"/>
          </a:xfrm>
          <a:prstGeom prst="rect">
            <a:avLst/>
          </a:prstGeom>
        </p:spPr>
        <p:txBody>
          <a:bodyPr wrap="none">
            <a:spAutoFit/>
          </a:bodyPr>
          <a:lstStyle/>
          <a:p>
            <a:r>
              <a:rPr lang="en-GB" sz="1200" dirty="0" smtClean="0"/>
              <a:t>NITI </a:t>
            </a:r>
            <a:r>
              <a:rPr lang="en-GB" sz="1200" dirty="0" err="1" smtClean="0"/>
              <a:t>Aayog</a:t>
            </a:r>
            <a:r>
              <a:rPr lang="en-GB" sz="1200" dirty="0" smtClean="0"/>
              <a:t>: Sex </a:t>
            </a:r>
            <a:r>
              <a:rPr lang="en-GB" sz="1200" dirty="0"/>
              <a:t>Ratio (Females/ 1000 Males)</a:t>
            </a:r>
          </a:p>
        </p:txBody>
      </p:sp>
    </p:spTree>
    <p:extLst>
      <p:ext uri="{BB962C8B-B14F-4D97-AF65-F5344CB8AC3E}">
        <p14:creationId xmlns:p14="http://schemas.microsoft.com/office/powerpoint/2010/main" val="28342543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AutoShape 18" descr="Image result for data visualization icon"/>
          <p:cNvSpPr>
            <a:spLocks noChangeAspect="1" noChangeArrowheads="1"/>
          </p:cNvSpPr>
          <p:nvPr/>
        </p:nvSpPr>
        <p:spPr bwMode="auto">
          <a:xfrm>
            <a:off x="744234" y="-144464"/>
            <a:ext cx="1695477" cy="169548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AutoShape 32" descr="Image result for template icon"/>
          <p:cNvSpPr>
            <a:spLocks noChangeAspect="1" noChangeArrowheads="1"/>
          </p:cNvSpPr>
          <p:nvPr/>
        </p:nvSpPr>
        <p:spPr bwMode="auto">
          <a:xfrm>
            <a:off x="896635" y="7936"/>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Title 3"/>
          <p:cNvSpPr txBox="1">
            <a:spLocks/>
          </p:cNvSpPr>
          <p:nvPr/>
        </p:nvSpPr>
        <p:spPr>
          <a:xfrm>
            <a:off x="83297" y="-89913"/>
            <a:ext cx="8103773" cy="500498"/>
          </a:xfrm>
          <a:prstGeom prst="rect">
            <a:avLst/>
          </a:prstGeom>
        </p:spPr>
        <p:txBody>
          <a:bodyPr/>
          <a:lstStyle>
            <a:lvl1pPr algn="l" defTabSz="914400" rtl="0" eaLnBrk="1" latinLnBrk="0" hangingPunct="1">
              <a:spcBef>
                <a:spcPct val="0"/>
              </a:spcBef>
              <a:buNone/>
              <a:defRPr sz="2400" b="1" kern="1200">
                <a:solidFill>
                  <a:schemeClr val="accent1"/>
                </a:solidFill>
                <a:latin typeface="Vodafone Rg" pitchFamily="34" charset="0"/>
                <a:ea typeface="+mj-ea"/>
                <a:cs typeface="+mj-cs"/>
              </a:defRPr>
            </a:lvl1pPr>
          </a:lstStyle>
          <a:p>
            <a:r>
              <a:rPr lang="en-US" sz="4400" dirty="0" smtClean="0"/>
              <a:t>Data Visualization</a:t>
            </a:r>
            <a:endParaRPr lang="en-GB" sz="4400" dirty="0"/>
          </a:p>
        </p:txBody>
      </p:sp>
      <p:graphicFrame>
        <p:nvGraphicFramePr>
          <p:cNvPr id="9" name="Chart 8"/>
          <p:cNvGraphicFramePr>
            <a:graphicFrameLocks/>
          </p:cNvGraphicFramePr>
          <p:nvPr>
            <p:extLst>
              <p:ext uri="{D42A27DB-BD31-4B8C-83A1-F6EECF244321}">
                <p14:modId xmlns:p14="http://schemas.microsoft.com/office/powerpoint/2010/main" val="2800359866"/>
              </p:ext>
            </p:extLst>
          </p:nvPr>
        </p:nvGraphicFramePr>
        <p:xfrm>
          <a:off x="83297" y="992980"/>
          <a:ext cx="9060703" cy="40719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010142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881314" y="2193925"/>
            <a:ext cx="4932362" cy="2466975"/>
          </a:xfrm>
        </p:spPr>
        <p:txBody>
          <a:bodyPr/>
          <a:lstStyle/>
          <a:p>
            <a:r>
              <a:rPr lang="en-GB" dirty="0" smtClean="0"/>
              <a:t>Divider slide heading 32pt </a:t>
            </a:r>
            <a:br>
              <a:rPr lang="en-GB" dirty="0" smtClean="0"/>
            </a:br>
            <a:r>
              <a:rPr lang="en-GB" dirty="0" smtClean="0"/>
              <a:t>Vodafone Bold</a:t>
            </a:r>
            <a:endParaRPr lang="en-GB" dirty="0"/>
          </a:p>
        </p:txBody>
      </p:sp>
      <p:sp>
        <p:nvSpPr>
          <p:cNvPr id="7" name="Title 3"/>
          <p:cNvSpPr txBox="1">
            <a:spLocks/>
          </p:cNvSpPr>
          <p:nvPr/>
        </p:nvSpPr>
        <p:spPr>
          <a:xfrm>
            <a:off x="204313" y="311918"/>
            <a:ext cx="8939687" cy="3074573"/>
          </a:xfrm>
          <a:prstGeom prst="rect">
            <a:avLst/>
          </a:prstGeom>
        </p:spPr>
        <p:txBody>
          <a:bodyPr/>
          <a:lstStyle>
            <a:lvl1pPr algn="l" defTabSz="914400" rtl="0" eaLnBrk="1" latinLnBrk="0" hangingPunct="1">
              <a:spcBef>
                <a:spcPct val="0"/>
              </a:spcBef>
              <a:buNone/>
              <a:defRPr sz="2400" b="1" kern="1200">
                <a:solidFill>
                  <a:schemeClr val="accent1"/>
                </a:solidFill>
                <a:latin typeface="Vodafone Rg" pitchFamily="34" charset="0"/>
                <a:ea typeface="+mj-ea"/>
                <a:cs typeface="+mj-cs"/>
              </a:defRPr>
            </a:lvl1pPr>
          </a:lstStyle>
          <a:p>
            <a:r>
              <a:rPr lang="en-US" sz="8000" dirty="0" smtClean="0">
                <a:solidFill>
                  <a:schemeClr val="bg1"/>
                </a:solidFill>
              </a:rPr>
              <a:t>Minimalistic</a:t>
            </a:r>
          </a:p>
          <a:p>
            <a:r>
              <a:rPr lang="en-US" sz="8000" dirty="0" smtClean="0">
                <a:solidFill>
                  <a:schemeClr val="bg1"/>
                </a:solidFill>
              </a:rPr>
              <a:t>Learning </a:t>
            </a:r>
          </a:p>
          <a:p>
            <a:r>
              <a:rPr lang="en-US" sz="8000" dirty="0" smtClean="0">
                <a:solidFill>
                  <a:schemeClr val="bg1"/>
                </a:solidFill>
              </a:rPr>
              <a:t>Path</a:t>
            </a:r>
            <a:endParaRPr lang="en-GB" sz="7000" dirty="0">
              <a:solidFill>
                <a:schemeClr val="bg1"/>
              </a:solidFill>
            </a:endParaRPr>
          </a:p>
        </p:txBody>
      </p:sp>
    </p:spTree>
    <p:extLst>
      <p:ext uri="{BB962C8B-B14F-4D97-AF65-F5344CB8AC3E}">
        <p14:creationId xmlns:p14="http://schemas.microsoft.com/office/powerpoint/2010/main" val="3081976055"/>
      </p:ext>
    </p:extLst>
  </p:cSld>
  <p:clrMapOvr>
    <a:masterClrMapping/>
  </p:clrMapOvr>
  <p:transition spd="slow">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45073" y="758897"/>
            <a:ext cx="3637291" cy="1131367"/>
          </a:xfrm>
        </p:spPr>
        <p:txBody>
          <a:bodyPr/>
          <a:lstStyle/>
          <a:p>
            <a:pPr algn="ctr"/>
            <a:r>
              <a:rPr lang="en-GB" sz="5400" dirty="0" smtClean="0"/>
              <a:t>This</a:t>
            </a:r>
            <a:r>
              <a:rPr lang="en-GB" sz="9600" dirty="0" smtClean="0"/>
              <a:t> </a:t>
            </a:r>
            <a:br>
              <a:rPr lang="en-GB" sz="9600" dirty="0" smtClean="0"/>
            </a:br>
            <a:r>
              <a:rPr lang="en-GB" sz="9600" dirty="0" smtClean="0"/>
              <a:t>Talk</a:t>
            </a:r>
            <a:endParaRPr lang="en-GB" sz="9600" dirty="0"/>
          </a:p>
        </p:txBody>
      </p:sp>
      <p:pic>
        <p:nvPicPr>
          <p:cNvPr id="6146" name="Picture 2" descr="http://cole-digital-art.weebly.com/uploads/1/7/0/4/17048930/9336849_orig.jpg"/>
          <p:cNvPicPr>
            <a:picLocks noChangeAspect="1" noChangeArrowheads="1"/>
          </p:cNvPicPr>
          <p:nvPr/>
        </p:nvPicPr>
        <p:blipFill rotWithShape="1">
          <a:blip r:embed="rId3">
            <a:extLst>
              <a:ext uri="{28A0092B-C50C-407E-A947-70E740481C1C}">
                <a14:useLocalDpi xmlns:a14="http://schemas.microsoft.com/office/drawing/2010/main" val="0"/>
              </a:ext>
            </a:extLst>
          </a:blip>
          <a:srcRect l="8845" t="4595" r="5224" b="72934"/>
          <a:stretch/>
        </p:blipFill>
        <p:spPr bwMode="auto">
          <a:xfrm rot="16200000">
            <a:off x="4573510" y="1980411"/>
            <a:ext cx="4452022" cy="160551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983247" y="2030819"/>
            <a:ext cx="2001264" cy="960336"/>
          </a:xfrm>
          <a:prstGeom prst="rect">
            <a:avLst/>
          </a:prstGeom>
          <a:noFill/>
        </p:spPr>
        <p:txBody>
          <a:bodyPr wrap="square" tIns="0" bIns="0" rtlCol="0" anchor="ctr" anchorCtr="0">
            <a:noAutofit/>
          </a:bodyPr>
          <a:lstStyle/>
          <a:p>
            <a:pPr algn="ctr">
              <a:lnSpc>
                <a:spcPct val="90000"/>
              </a:lnSpc>
            </a:pPr>
            <a:r>
              <a:rPr lang="en-US" sz="3600" b="1" dirty="0" smtClean="0">
                <a:solidFill>
                  <a:srgbClr val="FF0000"/>
                </a:solidFill>
              </a:rPr>
              <a:t>Data Science</a:t>
            </a:r>
            <a:endParaRPr lang="en-GB" sz="3600" b="1" dirty="0" smtClean="0">
              <a:solidFill>
                <a:srgbClr val="FF0000"/>
              </a:solidFill>
            </a:endParaRPr>
          </a:p>
          <a:p>
            <a:pPr>
              <a:lnSpc>
                <a:spcPct val="90000"/>
              </a:lnSpc>
            </a:pPr>
            <a:r>
              <a:rPr lang="en-GB" sz="2000" b="1" dirty="0" smtClean="0">
                <a:solidFill>
                  <a:srgbClr val="FF0000"/>
                </a:solidFill>
              </a:rPr>
              <a:t>Relevancy Scale</a:t>
            </a:r>
            <a:endParaRPr lang="en-GB" sz="2000" b="1" dirty="0">
              <a:solidFill>
                <a:srgbClr val="FF0000"/>
              </a:solidFill>
            </a:endParaRPr>
          </a:p>
        </p:txBody>
      </p:sp>
      <p:sp>
        <p:nvSpPr>
          <p:cNvPr id="11" name="TextBox 10"/>
          <p:cNvSpPr txBox="1"/>
          <p:nvPr/>
        </p:nvSpPr>
        <p:spPr>
          <a:xfrm>
            <a:off x="6983247" y="557159"/>
            <a:ext cx="2001265" cy="467271"/>
          </a:xfrm>
          <a:prstGeom prst="rect">
            <a:avLst/>
          </a:prstGeom>
          <a:noFill/>
        </p:spPr>
        <p:txBody>
          <a:bodyPr wrap="square" tIns="0" bIns="0" rtlCol="0" anchor="ctr" anchorCtr="0">
            <a:noAutofit/>
          </a:bodyPr>
          <a:lstStyle/>
          <a:p>
            <a:pPr>
              <a:lnSpc>
                <a:spcPct val="90000"/>
              </a:lnSpc>
            </a:pPr>
            <a:r>
              <a:rPr lang="en-GB" sz="1600" b="1" dirty="0" smtClean="0"/>
              <a:t>Extremely Irrelevant</a:t>
            </a:r>
            <a:endParaRPr lang="en-GB" sz="1600" b="1" dirty="0"/>
          </a:p>
        </p:txBody>
      </p:sp>
      <p:sp>
        <p:nvSpPr>
          <p:cNvPr id="12" name="TextBox 11"/>
          <p:cNvSpPr txBox="1"/>
          <p:nvPr/>
        </p:nvSpPr>
        <p:spPr>
          <a:xfrm>
            <a:off x="6983248" y="4366876"/>
            <a:ext cx="2001265" cy="467271"/>
          </a:xfrm>
          <a:prstGeom prst="rect">
            <a:avLst/>
          </a:prstGeom>
          <a:noFill/>
        </p:spPr>
        <p:txBody>
          <a:bodyPr wrap="square" tIns="0" bIns="0" rtlCol="0" anchor="ctr" anchorCtr="0">
            <a:noAutofit/>
          </a:bodyPr>
          <a:lstStyle/>
          <a:p>
            <a:pPr>
              <a:lnSpc>
                <a:spcPct val="90000"/>
              </a:lnSpc>
            </a:pPr>
            <a:r>
              <a:rPr lang="en-GB" sz="1600" b="1" dirty="0" smtClean="0"/>
              <a:t>Extremely Relevant</a:t>
            </a:r>
            <a:endParaRPr lang="en-GB" sz="1600" b="1" dirty="0"/>
          </a:p>
        </p:txBody>
      </p:sp>
      <p:pic>
        <p:nvPicPr>
          <p:cNvPr id="614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32450" t="18403" r="32287" b="32381"/>
          <a:stretch/>
        </p:blipFill>
        <p:spPr bwMode="auto">
          <a:xfrm>
            <a:off x="4912242" y="173667"/>
            <a:ext cx="1501515" cy="3047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2741252"/>
      </p:ext>
    </p:extLst>
  </p:cSld>
  <p:clrMapOvr>
    <a:masterClrMapping/>
  </p:clrMapOvr>
  <p:transition spd="slow">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4"/>
          <p:cNvSpPr>
            <a:spLocks noGrp="1"/>
          </p:cNvSpPr>
          <p:nvPr>
            <p:ph idx="1"/>
          </p:nvPr>
        </p:nvSpPr>
        <p:spPr>
          <a:xfrm>
            <a:off x="1727286" y="457203"/>
            <a:ext cx="7918793" cy="2533412"/>
          </a:xfrm>
        </p:spPr>
        <p:txBody>
          <a:bodyPr/>
          <a:lstStyle/>
          <a:p>
            <a:r>
              <a:rPr lang="en-US" dirty="0"/>
              <a:t>Pick a Language — </a:t>
            </a:r>
            <a:r>
              <a:rPr lang="en-US" b="1" dirty="0"/>
              <a:t>R </a:t>
            </a:r>
            <a:r>
              <a:rPr lang="en-US" b="1" dirty="0" smtClean="0"/>
              <a:t>/Python</a:t>
            </a:r>
            <a:r>
              <a:rPr lang="en-US" dirty="0"/>
              <a:t> </a:t>
            </a:r>
            <a:r>
              <a:rPr lang="en-US" dirty="0" smtClean="0"/>
              <a:t> </a:t>
            </a:r>
            <a:endParaRPr lang="en-US" dirty="0"/>
          </a:p>
          <a:p>
            <a:endParaRPr lang="en-US" b="1" dirty="0" smtClean="0"/>
          </a:p>
          <a:p>
            <a:r>
              <a:rPr lang="en-US" b="1" dirty="0" smtClean="0"/>
              <a:t>Basics of </a:t>
            </a:r>
            <a:r>
              <a:rPr lang="en-US" b="1" dirty="0"/>
              <a:t>the language </a:t>
            </a:r>
            <a:r>
              <a:rPr lang="en-US" b="1" dirty="0" smtClean="0"/>
              <a:t/>
            </a:r>
            <a:br>
              <a:rPr lang="en-US" b="1" dirty="0" smtClean="0"/>
            </a:br>
            <a:r>
              <a:rPr lang="en-US" b="1" dirty="0" smtClean="0"/>
              <a:t>	</a:t>
            </a:r>
            <a:r>
              <a:rPr lang="en-US" dirty="0"/>
              <a:t> — Data Types, Loops, Conditions, </a:t>
            </a:r>
            <a:r>
              <a:rPr lang="en-US" dirty="0" smtClean="0"/>
              <a:t>Functions</a:t>
            </a:r>
          </a:p>
          <a:p>
            <a:endParaRPr lang="en-US" b="1" dirty="0"/>
          </a:p>
          <a:p>
            <a:r>
              <a:rPr lang="en-US" b="1" dirty="0" smtClean="0"/>
              <a:t>Beginning of Data Analysis </a:t>
            </a:r>
          </a:p>
          <a:p>
            <a:endParaRPr lang="en-US" b="1" dirty="0" smtClean="0"/>
          </a:p>
          <a:p>
            <a:r>
              <a:rPr lang="en-GB" b="1" dirty="0"/>
              <a:t>Data Visualization</a:t>
            </a:r>
            <a:r>
              <a:rPr lang="en-GB" dirty="0"/>
              <a:t> </a:t>
            </a:r>
            <a:br>
              <a:rPr lang="en-GB" dirty="0"/>
            </a:br>
            <a:r>
              <a:rPr lang="en-GB" dirty="0"/>
              <a:t> </a:t>
            </a:r>
            <a:endParaRPr lang="en-US" b="1" dirty="0" smtClean="0"/>
          </a:p>
          <a:p>
            <a:r>
              <a:rPr lang="en-GB" b="1" dirty="0"/>
              <a:t>Machine Learning begins </a:t>
            </a:r>
            <a:r>
              <a:rPr lang="en-GB" dirty="0" smtClean="0"/>
              <a:t>  - </a:t>
            </a:r>
            <a:r>
              <a:rPr lang="en-GB" dirty="0" err="1" smtClean="0"/>
              <a:t>Statisics</a:t>
            </a:r>
            <a:r>
              <a:rPr lang="en-GB" dirty="0" smtClean="0"/>
              <a:t> </a:t>
            </a:r>
          </a:p>
          <a:p>
            <a:endParaRPr lang="en-US" b="1" dirty="0" smtClean="0"/>
          </a:p>
          <a:p>
            <a:r>
              <a:rPr lang="en-US" b="1" dirty="0" smtClean="0"/>
              <a:t>Machine Learning Rises – </a:t>
            </a:r>
            <a:r>
              <a:rPr lang="en-GB" dirty="0" smtClean="0"/>
              <a:t>Building Models</a:t>
            </a:r>
            <a:endParaRPr lang="en-US" b="1" dirty="0"/>
          </a:p>
        </p:txBody>
      </p:sp>
      <p:cxnSp>
        <p:nvCxnSpPr>
          <p:cNvPr id="5" name="Straight Arrow Connector 4"/>
          <p:cNvCxnSpPr/>
          <p:nvPr/>
        </p:nvCxnSpPr>
        <p:spPr>
          <a:xfrm>
            <a:off x="1761532" y="151723"/>
            <a:ext cx="0" cy="45194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99745" y="159488"/>
            <a:ext cx="1010093" cy="233917"/>
          </a:xfrm>
          <a:prstGeom prst="rect">
            <a:avLst/>
          </a:prstGeom>
        </p:spPr>
        <p:txBody>
          <a:bodyPr wrap="square" lIns="0" tIns="0" rIns="0" bIns="0" rtlCol="0">
            <a:noAutofit/>
          </a:bodyPr>
          <a:lstStyle/>
          <a:p>
            <a:pPr marL="0" indent="0" algn="r">
              <a:buFont typeface="Arial" pitchFamily="34" charset="0"/>
              <a:buNone/>
            </a:pPr>
            <a:r>
              <a:rPr lang="en-US" sz="1600" b="1" dirty="0" smtClean="0">
                <a:solidFill>
                  <a:srgbClr val="FF0000"/>
                </a:solidFill>
                <a:latin typeface="Vodafone Rg" pitchFamily="34" charset="0"/>
              </a:rPr>
              <a:t>Complete Newbie</a:t>
            </a:r>
            <a:endParaRPr lang="en-GB" sz="1600" b="1" dirty="0" smtClean="0">
              <a:solidFill>
                <a:srgbClr val="FF0000"/>
              </a:solidFill>
              <a:latin typeface="Vodafone Rg" pitchFamily="34" charset="0"/>
            </a:endParaRPr>
          </a:p>
        </p:txBody>
      </p:sp>
      <p:sp>
        <p:nvSpPr>
          <p:cNvPr id="15" name="TextBox 14"/>
          <p:cNvSpPr txBox="1"/>
          <p:nvPr/>
        </p:nvSpPr>
        <p:spPr>
          <a:xfrm>
            <a:off x="202031" y="4430191"/>
            <a:ext cx="1307807" cy="233917"/>
          </a:xfrm>
          <a:prstGeom prst="rect">
            <a:avLst/>
          </a:prstGeom>
        </p:spPr>
        <p:txBody>
          <a:bodyPr wrap="square" lIns="0" tIns="0" rIns="0" bIns="0" rtlCol="0">
            <a:noAutofit/>
          </a:bodyPr>
          <a:lstStyle/>
          <a:p>
            <a:pPr marL="0" indent="0" algn="r">
              <a:buFont typeface="Arial" pitchFamily="34" charset="0"/>
              <a:buNone/>
            </a:pPr>
            <a:r>
              <a:rPr lang="en-US" sz="1600" b="1" dirty="0" smtClean="0">
                <a:solidFill>
                  <a:srgbClr val="FF0000"/>
                </a:solidFill>
                <a:latin typeface="Vodafone Rg" pitchFamily="34" charset="0"/>
              </a:rPr>
              <a:t>Entry-Level </a:t>
            </a:r>
            <a:br>
              <a:rPr lang="en-US" sz="1600" b="1" dirty="0" smtClean="0">
                <a:solidFill>
                  <a:srgbClr val="FF0000"/>
                </a:solidFill>
                <a:latin typeface="Vodafone Rg" pitchFamily="34" charset="0"/>
              </a:rPr>
            </a:br>
            <a:r>
              <a:rPr lang="en-US" sz="1600" b="1" dirty="0" smtClean="0">
                <a:solidFill>
                  <a:srgbClr val="FF0000"/>
                </a:solidFill>
                <a:latin typeface="Vodafone Rg" pitchFamily="34" charset="0"/>
              </a:rPr>
              <a:t>Data Scientist</a:t>
            </a:r>
            <a:endParaRPr lang="en-GB" sz="1600" b="1" dirty="0" smtClean="0">
              <a:solidFill>
                <a:srgbClr val="FF0000"/>
              </a:solidFill>
              <a:latin typeface="Vodafone Rg" pitchFamily="34" charset="0"/>
            </a:endParaRPr>
          </a:p>
        </p:txBody>
      </p:sp>
    </p:spTree>
    <p:extLst>
      <p:ext uri="{BB962C8B-B14F-4D97-AF65-F5344CB8AC3E}">
        <p14:creationId xmlns:p14="http://schemas.microsoft.com/office/powerpoint/2010/main" val="346863728"/>
      </p:ext>
    </p:extLst>
  </p:cSld>
  <p:clrMapOvr>
    <a:masterClrMapping/>
  </p:clrMapOvr>
  <p:transition spd="slow">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4"/>
          <p:cNvSpPr>
            <a:spLocks noGrp="1"/>
          </p:cNvSpPr>
          <p:nvPr>
            <p:ph idx="1"/>
          </p:nvPr>
        </p:nvSpPr>
        <p:spPr>
          <a:xfrm>
            <a:off x="1727286" y="659230"/>
            <a:ext cx="7918793" cy="2533412"/>
          </a:xfrm>
        </p:spPr>
        <p:txBody>
          <a:bodyPr/>
          <a:lstStyle/>
          <a:p>
            <a:r>
              <a:rPr lang="en-US" b="1" dirty="0" smtClean="0"/>
              <a:t>Find a Mentor (online or offline)</a:t>
            </a:r>
          </a:p>
          <a:p>
            <a:endParaRPr lang="en-US" b="1" dirty="0"/>
          </a:p>
          <a:p>
            <a:r>
              <a:rPr lang="en-US" b="1" dirty="0" smtClean="0"/>
              <a:t>Prepare with a group/team or at least a partner</a:t>
            </a:r>
          </a:p>
          <a:p>
            <a:endParaRPr lang="en-US" b="1" dirty="0"/>
          </a:p>
          <a:p>
            <a:r>
              <a:rPr lang="en-US" b="1" dirty="0" smtClean="0"/>
              <a:t>Don’t waste a single paisa for courses (except Internet charges cost)</a:t>
            </a:r>
          </a:p>
          <a:p>
            <a:endParaRPr lang="en-US" b="1" dirty="0"/>
          </a:p>
          <a:p>
            <a:r>
              <a:rPr lang="en-US" b="1" dirty="0" smtClean="0"/>
              <a:t>Attend </a:t>
            </a:r>
            <a:r>
              <a:rPr lang="en-US" b="1" dirty="0" err="1" smtClean="0"/>
              <a:t>Meetups</a:t>
            </a:r>
            <a:r>
              <a:rPr lang="en-US" b="1" dirty="0" smtClean="0"/>
              <a:t> and Conferences</a:t>
            </a:r>
          </a:p>
          <a:p>
            <a:endParaRPr lang="en-US" b="1" dirty="0"/>
          </a:p>
          <a:p>
            <a:r>
              <a:rPr lang="en-US" b="1" dirty="0" smtClean="0"/>
              <a:t>Read, Listen, Read, Read – Blogs, Podcasts, Whitepapers, Books</a:t>
            </a:r>
            <a:endParaRPr lang="en-US" b="1" dirty="0"/>
          </a:p>
        </p:txBody>
      </p:sp>
      <p:cxnSp>
        <p:nvCxnSpPr>
          <p:cNvPr id="5" name="Straight Arrow Connector 4"/>
          <p:cNvCxnSpPr/>
          <p:nvPr/>
        </p:nvCxnSpPr>
        <p:spPr>
          <a:xfrm>
            <a:off x="1761532" y="151723"/>
            <a:ext cx="0" cy="45194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99745" y="159488"/>
            <a:ext cx="1010093" cy="233917"/>
          </a:xfrm>
          <a:prstGeom prst="rect">
            <a:avLst/>
          </a:prstGeom>
        </p:spPr>
        <p:txBody>
          <a:bodyPr wrap="square" lIns="0" tIns="0" rIns="0" bIns="0" rtlCol="0">
            <a:noAutofit/>
          </a:bodyPr>
          <a:lstStyle/>
          <a:p>
            <a:pPr marL="0" indent="0" algn="r">
              <a:buFont typeface="Arial" pitchFamily="34" charset="0"/>
              <a:buNone/>
            </a:pPr>
            <a:r>
              <a:rPr lang="en-US" sz="1600" b="1" dirty="0" smtClean="0">
                <a:solidFill>
                  <a:srgbClr val="FF0000"/>
                </a:solidFill>
                <a:latin typeface="Vodafone Rg" pitchFamily="34" charset="0"/>
              </a:rPr>
              <a:t>Complete Newbie</a:t>
            </a:r>
            <a:endParaRPr lang="en-GB" sz="1600" b="1" dirty="0" smtClean="0">
              <a:solidFill>
                <a:srgbClr val="FF0000"/>
              </a:solidFill>
              <a:latin typeface="Vodafone Rg" pitchFamily="34" charset="0"/>
            </a:endParaRPr>
          </a:p>
        </p:txBody>
      </p:sp>
      <p:sp>
        <p:nvSpPr>
          <p:cNvPr id="15" name="TextBox 14"/>
          <p:cNvSpPr txBox="1"/>
          <p:nvPr/>
        </p:nvSpPr>
        <p:spPr>
          <a:xfrm>
            <a:off x="202031" y="4366393"/>
            <a:ext cx="1307807" cy="233917"/>
          </a:xfrm>
          <a:prstGeom prst="rect">
            <a:avLst/>
          </a:prstGeom>
        </p:spPr>
        <p:txBody>
          <a:bodyPr wrap="square" lIns="0" tIns="0" rIns="0" bIns="0" rtlCol="0">
            <a:noAutofit/>
          </a:bodyPr>
          <a:lstStyle/>
          <a:p>
            <a:pPr marL="0" indent="0" algn="r">
              <a:buFont typeface="Arial" pitchFamily="34" charset="0"/>
              <a:buNone/>
            </a:pPr>
            <a:r>
              <a:rPr lang="en-US" sz="1600" b="1" dirty="0" smtClean="0">
                <a:solidFill>
                  <a:srgbClr val="FF0000"/>
                </a:solidFill>
                <a:latin typeface="Vodafone Rg" pitchFamily="34" charset="0"/>
              </a:rPr>
              <a:t>Entry-Level </a:t>
            </a:r>
            <a:br>
              <a:rPr lang="en-US" sz="1600" b="1" dirty="0" smtClean="0">
                <a:solidFill>
                  <a:srgbClr val="FF0000"/>
                </a:solidFill>
                <a:latin typeface="Vodafone Rg" pitchFamily="34" charset="0"/>
              </a:rPr>
            </a:br>
            <a:r>
              <a:rPr lang="en-US" sz="1600" b="1" dirty="0" smtClean="0">
                <a:solidFill>
                  <a:srgbClr val="FF0000"/>
                </a:solidFill>
                <a:latin typeface="Vodafone Rg" pitchFamily="34" charset="0"/>
              </a:rPr>
              <a:t>Data Scientist</a:t>
            </a:r>
            <a:endParaRPr lang="en-GB" sz="1600" b="1" dirty="0" smtClean="0">
              <a:solidFill>
                <a:srgbClr val="FF0000"/>
              </a:solidFill>
              <a:latin typeface="Vodafone Rg" pitchFamily="34" charset="0"/>
            </a:endParaRPr>
          </a:p>
        </p:txBody>
      </p:sp>
    </p:spTree>
    <p:extLst>
      <p:ext uri="{BB962C8B-B14F-4D97-AF65-F5344CB8AC3E}">
        <p14:creationId xmlns:p14="http://schemas.microsoft.com/office/powerpoint/2010/main" val="3648789248"/>
      </p:ext>
    </p:extLst>
  </p:cSld>
  <p:clrMapOvr>
    <a:masterClrMapping/>
  </p:clrMapOvr>
  <p:transition spd="slow">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84551" y="2013962"/>
            <a:ext cx="1017141" cy="782225"/>
          </a:xfrm>
        </p:spPr>
        <p:txBody>
          <a:bodyPr/>
          <a:lstStyle/>
          <a:p>
            <a:r>
              <a:rPr lang="en-US" sz="6600" dirty="0" err="1" smtClean="0"/>
              <a:t>Py</a:t>
            </a:r>
            <a:r>
              <a:rPr lang="en-US" sz="6600" dirty="0" smtClean="0"/>
              <a:t> </a:t>
            </a:r>
            <a:endParaRPr lang="en-GB" sz="6600" dirty="0"/>
          </a:p>
        </p:txBody>
      </p:sp>
      <p:sp>
        <p:nvSpPr>
          <p:cNvPr id="2" name="Heart 1"/>
          <p:cNvSpPr/>
          <p:nvPr/>
        </p:nvSpPr>
        <p:spPr>
          <a:xfrm>
            <a:off x="2194722" y="2158805"/>
            <a:ext cx="832206" cy="729465"/>
          </a:xfrm>
          <a:prstGeom prst="heart">
            <a:avLst/>
          </a:prstGeom>
          <a:solidFill>
            <a:schemeClr val="accent1"/>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en-GB" sz="1000" kern="1200" dirty="0" smtClean="0">
              <a:solidFill>
                <a:srgbClr val="34342B"/>
              </a:solidFill>
              <a:latin typeface="Vodafone Rg" pitchFamily="34" charset="0"/>
              <a:ea typeface="+mn-ea"/>
              <a:cs typeface="+mn-cs"/>
            </a:endParaRPr>
          </a:p>
        </p:txBody>
      </p:sp>
      <p:sp>
        <p:nvSpPr>
          <p:cNvPr id="5" name="Title 3"/>
          <p:cNvSpPr txBox="1">
            <a:spLocks/>
          </p:cNvSpPr>
          <p:nvPr/>
        </p:nvSpPr>
        <p:spPr>
          <a:xfrm>
            <a:off x="3260969" y="2026318"/>
            <a:ext cx="4613097" cy="782225"/>
          </a:xfrm>
          <a:prstGeom prst="rect">
            <a:avLst/>
          </a:prstGeom>
        </p:spPr>
        <p:txBody>
          <a:bodyPr vert="horz" lIns="0" tIns="0" rIns="0" bIns="0" rtlCol="0" anchor="t" anchorCtr="0">
            <a:noAutofit/>
          </a:bodyPr>
          <a:lstStyle>
            <a:lvl1pPr algn="l" defTabSz="914400" rtl="0" eaLnBrk="1" latinLnBrk="0" hangingPunct="1">
              <a:spcBef>
                <a:spcPct val="0"/>
              </a:spcBef>
              <a:buNone/>
              <a:defRPr sz="2400" b="1" kern="1200">
                <a:solidFill>
                  <a:schemeClr val="accent1"/>
                </a:solidFill>
                <a:latin typeface="Vodafone Rg" pitchFamily="34" charset="0"/>
                <a:ea typeface="+mj-ea"/>
                <a:cs typeface="+mj-cs"/>
              </a:defRPr>
            </a:lvl1pPr>
          </a:lstStyle>
          <a:p>
            <a:r>
              <a:rPr lang="en-US" sz="6600" dirty="0" smtClean="0"/>
              <a:t>Data Science</a:t>
            </a:r>
            <a:endParaRPr lang="en-GB" sz="6600" dirty="0"/>
          </a:p>
        </p:txBody>
      </p:sp>
      <p:pic>
        <p:nvPicPr>
          <p:cNvPr id="2050" name="Picture 2" descr="http://blog.jupyter.org/content/images/2015/02/jupyter-sq-tex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0466" y="338819"/>
            <a:ext cx="1522015" cy="1522016"/>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763" y="896650"/>
            <a:ext cx="3271303" cy="631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806" y="3444115"/>
            <a:ext cx="2083981" cy="8190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38190" y="3126504"/>
            <a:ext cx="1967024" cy="12769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descr="http://pandas.pydata.org/_static/pandas_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54217" y="3543955"/>
            <a:ext cx="3842267" cy="80047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blog.keras.io/img/keras-tensorflow-logo.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18652" y="443480"/>
            <a:ext cx="2959534" cy="1189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7390327"/>
      </p:ext>
    </p:extLst>
  </p:cSld>
  <p:clrMapOvr>
    <a:masterClrMapping/>
  </p:clrMapOvr>
  <p:transition spd="slow">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7834" y="85060"/>
            <a:ext cx="5167422" cy="618759"/>
          </a:xfrm>
        </p:spPr>
        <p:txBody>
          <a:bodyPr/>
          <a:lstStyle/>
          <a:p>
            <a:r>
              <a:rPr lang="en-GB" sz="5400" dirty="0" smtClean="0"/>
              <a:t>Produce!</a:t>
            </a:r>
            <a:endParaRPr lang="en-GB" sz="5400" dirty="0"/>
          </a:p>
        </p:txBody>
      </p:sp>
      <p:sp>
        <p:nvSpPr>
          <p:cNvPr id="2" name="Rectangle 1"/>
          <p:cNvSpPr/>
          <p:nvPr/>
        </p:nvSpPr>
        <p:spPr>
          <a:xfrm>
            <a:off x="584791" y="1971586"/>
            <a:ext cx="8197702" cy="830997"/>
          </a:xfrm>
          <a:prstGeom prst="rect">
            <a:avLst/>
          </a:prstGeom>
        </p:spPr>
        <p:txBody>
          <a:bodyPr wrap="square">
            <a:spAutoFit/>
          </a:bodyPr>
          <a:lstStyle/>
          <a:p>
            <a:r>
              <a:rPr lang="en-US" sz="2400" dirty="0">
                <a:solidFill>
                  <a:schemeClr val="tx2">
                    <a:lumMod val="75000"/>
                  </a:schemeClr>
                </a:solidFill>
                <a:latin typeface="Vodafone Rg" pitchFamily="34" charset="0"/>
                <a:ea typeface="+mj-ea"/>
                <a:cs typeface="+mj-cs"/>
              </a:rPr>
              <a:t>“If you don’t produce, you won’t thrive—no matter how skilled or talented you are.” </a:t>
            </a:r>
          </a:p>
        </p:txBody>
      </p:sp>
      <p:sp>
        <p:nvSpPr>
          <p:cNvPr id="6" name="Title 3"/>
          <p:cNvSpPr txBox="1">
            <a:spLocks/>
          </p:cNvSpPr>
          <p:nvPr/>
        </p:nvSpPr>
        <p:spPr>
          <a:xfrm>
            <a:off x="4954772" y="4615858"/>
            <a:ext cx="3965945" cy="443909"/>
          </a:xfrm>
          <a:prstGeom prst="rect">
            <a:avLst/>
          </a:prstGeom>
        </p:spPr>
        <p:txBody>
          <a:bodyPr vert="horz" lIns="0" tIns="0" rIns="0" bIns="0" rtlCol="0" anchor="t" anchorCtr="0">
            <a:noAutofit/>
          </a:bodyPr>
          <a:lstStyle>
            <a:lvl1pPr algn="l" defTabSz="914400" rtl="0" eaLnBrk="1" latinLnBrk="0" hangingPunct="1">
              <a:spcBef>
                <a:spcPct val="0"/>
              </a:spcBef>
              <a:buNone/>
              <a:defRPr sz="2400" b="1" kern="1200">
                <a:solidFill>
                  <a:schemeClr val="accent1"/>
                </a:solidFill>
                <a:latin typeface="Vodafone Rg" pitchFamily="34" charset="0"/>
                <a:ea typeface="+mj-ea"/>
                <a:cs typeface="+mj-cs"/>
              </a:defRPr>
            </a:lvl1pPr>
          </a:lstStyle>
          <a:p>
            <a:r>
              <a:rPr lang="en-US" sz="2000" dirty="0" smtClean="0"/>
              <a:t>Deep Work, Cal Newport</a:t>
            </a:r>
            <a:endParaRPr lang="en-GB" sz="2000" dirty="0"/>
          </a:p>
        </p:txBody>
      </p:sp>
    </p:spTree>
    <p:extLst>
      <p:ext uri="{BB962C8B-B14F-4D97-AF65-F5344CB8AC3E}">
        <p14:creationId xmlns:p14="http://schemas.microsoft.com/office/powerpoint/2010/main" val="1515915977"/>
      </p:ext>
    </p:extLst>
  </p:cSld>
  <p:clrMapOvr>
    <a:masterClrMapping/>
  </p:clrMapOvr>
  <p:transition spd="slow">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7834" y="95692"/>
            <a:ext cx="5167422" cy="618759"/>
          </a:xfrm>
        </p:spPr>
        <p:txBody>
          <a:bodyPr/>
          <a:lstStyle/>
          <a:p>
            <a:r>
              <a:rPr lang="en-GB" sz="5400" dirty="0" smtClean="0"/>
              <a:t>Showcase!</a:t>
            </a:r>
            <a:endParaRPr lang="en-GB" sz="5400" dirty="0"/>
          </a:p>
        </p:txBody>
      </p:sp>
      <p:sp>
        <p:nvSpPr>
          <p:cNvPr id="7" name="Content Placeholder 4"/>
          <p:cNvSpPr>
            <a:spLocks noGrp="1"/>
          </p:cNvSpPr>
          <p:nvPr>
            <p:ph idx="1"/>
          </p:nvPr>
        </p:nvSpPr>
        <p:spPr>
          <a:xfrm>
            <a:off x="887313" y="1467297"/>
            <a:ext cx="7918793" cy="2533412"/>
          </a:xfrm>
        </p:spPr>
        <p:txBody>
          <a:bodyPr/>
          <a:lstStyle/>
          <a:p>
            <a:r>
              <a:rPr lang="en-US" b="1" dirty="0" err="1" smtClean="0"/>
              <a:t>Github</a:t>
            </a:r>
            <a:r>
              <a:rPr lang="en-US" b="1" dirty="0" smtClean="0"/>
              <a:t> </a:t>
            </a:r>
            <a:r>
              <a:rPr lang="en-US" dirty="0" smtClean="0"/>
              <a:t>– Own Repos, Contributions</a:t>
            </a:r>
          </a:p>
          <a:p>
            <a:endParaRPr lang="en-US" b="1" dirty="0"/>
          </a:p>
          <a:p>
            <a:r>
              <a:rPr lang="en-US" b="1" dirty="0" smtClean="0"/>
              <a:t>Competitions/</a:t>
            </a:r>
            <a:r>
              <a:rPr lang="en-US" b="1" dirty="0" err="1" smtClean="0"/>
              <a:t>Hackathons</a:t>
            </a:r>
            <a:r>
              <a:rPr lang="en-US" b="1" dirty="0" smtClean="0"/>
              <a:t> </a:t>
            </a:r>
            <a:r>
              <a:rPr lang="en-US" dirty="0" smtClean="0"/>
              <a:t>– </a:t>
            </a:r>
            <a:r>
              <a:rPr lang="en-US" dirty="0" err="1" smtClean="0"/>
              <a:t>Kaggle</a:t>
            </a:r>
            <a:r>
              <a:rPr lang="en-US" dirty="0" smtClean="0"/>
              <a:t>, </a:t>
            </a:r>
            <a:r>
              <a:rPr lang="en-US" dirty="0" err="1" smtClean="0"/>
              <a:t>Crowdanalytix</a:t>
            </a:r>
            <a:r>
              <a:rPr lang="en-US" dirty="0" smtClean="0"/>
              <a:t>, Analytics </a:t>
            </a:r>
            <a:r>
              <a:rPr lang="en-US" dirty="0" err="1" smtClean="0"/>
              <a:t>Vidhya</a:t>
            </a:r>
            <a:r>
              <a:rPr lang="en-US" dirty="0" smtClean="0"/>
              <a:t> </a:t>
            </a:r>
            <a:r>
              <a:rPr lang="en-US" dirty="0" err="1" smtClean="0"/>
              <a:t>Hackathon</a:t>
            </a:r>
            <a:endParaRPr lang="en-US" dirty="0" smtClean="0"/>
          </a:p>
          <a:p>
            <a:endParaRPr lang="en-US" b="1" dirty="0" smtClean="0"/>
          </a:p>
          <a:p>
            <a:r>
              <a:rPr lang="en-US" b="1" dirty="0" smtClean="0"/>
              <a:t>Blog posts </a:t>
            </a:r>
            <a:r>
              <a:rPr lang="en-US" dirty="0" smtClean="0"/>
              <a:t>– Medium, </a:t>
            </a:r>
            <a:r>
              <a:rPr lang="en-US" dirty="0" err="1" smtClean="0"/>
              <a:t>Wordpress</a:t>
            </a:r>
            <a:r>
              <a:rPr lang="en-US" dirty="0" smtClean="0"/>
              <a:t>, </a:t>
            </a:r>
            <a:r>
              <a:rPr lang="en-US" dirty="0" err="1" smtClean="0"/>
              <a:t>Github</a:t>
            </a:r>
            <a:endParaRPr lang="en-US" dirty="0" smtClean="0"/>
          </a:p>
          <a:p>
            <a:endParaRPr lang="en-US" dirty="0"/>
          </a:p>
          <a:p>
            <a:r>
              <a:rPr lang="en-US" b="1" dirty="0" err="1" smtClean="0"/>
              <a:t>Meetups</a:t>
            </a:r>
            <a:r>
              <a:rPr lang="en-US" b="1" dirty="0" smtClean="0"/>
              <a:t>/Conferences</a:t>
            </a:r>
            <a:endParaRPr lang="en-US" b="1" dirty="0"/>
          </a:p>
          <a:p>
            <a:endParaRPr lang="en-US" b="1" dirty="0"/>
          </a:p>
        </p:txBody>
      </p:sp>
    </p:spTree>
    <p:extLst>
      <p:ext uri="{BB962C8B-B14F-4D97-AF65-F5344CB8AC3E}">
        <p14:creationId xmlns:p14="http://schemas.microsoft.com/office/powerpoint/2010/main" val="608152377"/>
      </p:ext>
    </p:extLst>
  </p:cSld>
  <p:clrMapOvr>
    <a:masterClrMapping/>
  </p:clrMapOvr>
  <p:transition spd="slow">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16649" y="756777"/>
            <a:ext cx="2691829" cy="782225"/>
          </a:xfrm>
        </p:spPr>
        <p:txBody>
          <a:bodyPr/>
          <a:lstStyle/>
          <a:p>
            <a:r>
              <a:rPr lang="en-US" sz="3600" dirty="0" smtClean="0"/>
              <a:t>Get in Touch!</a:t>
            </a:r>
            <a:endParaRPr lang="en-GB" sz="3600" dirty="0"/>
          </a:p>
        </p:txBody>
      </p:sp>
      <p:pic>
        <p:nvPicPr>
          <p:cNvPr id="1028" name="Picture 4" descr="https://cdn4.iconfinder.com/data/icons/free-colorful-icons/360/gmai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1322" y="3429360"/>
            <a:ext cx="696017" cy="69601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607143" y="3543732"/>
            <a:ext cx="5048246" cy="467271"/>
          </a:xfrm>
          <a:prstGeom prst="rect">
            <a:avLst/>
          </a:prstGeom>
          <a:noFill/>
        </p:spPr>
        <p:txBody>
          <a:bodyPr wrap="square" tIns="0" bIns="0" rtlCol="0" anchor="ctr" anchorCtr="0">
            <a:noAutofit/>
          </a:bodyPr>
          <a:lstStyle/>
          <a:p>
            <a:pPr>
              <a:lnSpc>
                <a:spcPct val="90000"/>
              </a:lnSpc>
            </a:pPr>
            <a:r>
              <a:rPr lang="en-GB" sz="3200" b="1" dirty="0">
                <a:solidFill>
                  <a:srgbClr val="FF0000"/>
                </a:solidFill>
              </a:rPr>
              <a:t>amr.rs.contact@gmail.com</a:t>
            </a:r>
            <a:endParaRPr lang="en-GB" sz="3200" b="1" dirty="0">
              <a:solidFill>
                <a:srgbClr val="FF0000"/>
              </a:solidFill>
            </a:endParaRPr>
          </a:p>
        </p:txBody>
      </p:sp>
      <p:pic>
        <p:nvPicPr>
          <p:cNvPr id="1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7997" y="1698882"/>
            <a:ext cx="2663220" cy="8620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4329951" y="1982836"/>
            <a:ext cx="2515244" cy="467271"/>
          </a:xfrm>
          <a:prstGeom prst="rect">
            <a:avLst/>
          </a:prstGeom>
          <a:noFill/>
        </p:spPr>
        <p:txBody>
          <a:bodyPr wrap="square" tIns="0" bIns="0" rtlCol="0" anchor="ctr" anchorCtr="0">
            <a:noAutofit/>
          </a:bodyPr>
          <a:lstStyle/>
          <a:p>
            <a:pPr>
              <a:lnSpc>
                <a:spcPct val="90000"/>
              </a:lnSpc>
            </a:pPr>
            <a:r>
              <a:rPr lang="en-GB" sz="4000" b="1" dirty="0" smtClean="0">
                <a:solidFill>
                  <a:schemeClr val="accent1">
                    <a:lumMod val="60000"/>
                    <a:lumOff val="40000"/>
                  </a:schemeClr>
                </a:solidFill>
              </a:rPr>
              <a:t>@</a:t>
            </a:r>
            <a:r>
              <a:rPr lang="en-GB" sz="4000" b="1" dirty="0" err="1" smtClean="0">
                <a:solidFill>
                  <a:srgbClr val="FF0000"/>
                </a:solidFill>
              </a:rPr>
              <a:t>amrrs</a:t>
            </a:r>
            <a:endParaRPr lang="en-GB" sz="4000" b="1" dirty="0">
              <a:solidFill>
                <a:srgbClr val="FF0000"/>
              </a:solidFill>
            </a:endParaRPr>
          </a:p>
        </p:txBody>
      </p:sp>
      <p:pic>
        <p:nvPicPr>
          <p:cNvPr id="103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1322" y="2667355"/>
            <a:ext cx="2581627" cy="6411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4329951" y="2754302"/>
            <a:ext cx="3074508" cy="467271"/>
          </a:xfrm>
          <a:prstGeom prst="rect">
            <a:avLst/>
          </a:prstGeom>
          <a:noFill/>
        </p:spPr>
        <p:txBody>
          <a:bodyPr wrap="square" tIns="0" bIns="0" rtlCol="0" anchor="ctr" anchorCtr="0">
            <a:noAutofit/>
          </a:bodyPr>
          <a:lstStyle/>
          <a:p>
            <a:pPr>
              <a:lnSpc>
                <a:spcPct val="90000"/>
              </a:lnSpc>
            </a:pPr>
            <a:r>
              <a:rPr lang="en-GB" sz="4000" b="1" dirty="0" smtClean="0">
                <a:solidFill>
                  <a:schemeClr val="accent1">
                    <a:lumMod val="60000"/>
                    <a:lumOff val="40000"/>
                  </a:schemeClr>
                </a:solidFill>
              </a:rPr>
              <a:t>@</a:t>
            </a:r>
            <a:r>
              <a:rPr lang="en-GB" sz="4000" b="1" dirty="0" err="1" smtClean="0">
                <a:solidFill>
                  <a:srgbClr val="FF0000"/>
                </a:solidFill>
              </a:rPr>
              <a:t>amrwrites</a:t>
            </a:r>
            <a:endParaRPr lang="en-GB" sz="4000" b="1" dirty="0">
              <a:solidFill>
                <a:srgbClr val="FF0000"/>
              </a:solidFill>
            </a:endParaRPr>
          </a:p>
        </p:txBody>
      </p:sp>
    </p:spTree>
    <p:extLst>
      <p:ext uri="{BB962C8B-B14F-4D97-AF65-F5344CB8AC3E}">
        <p14:creationId xmlns:p14="http://schemas.microsoft.com/office/powerpoint/2010/main" val="3499030880"/>
      </p:ext>
    </p:extLst>
  </p:cSld>
  <p:clrMapOvr>
    <a:masterClrMapping/>
  </p:clrMapOvr>
  <p:transition spd="slow">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89069" y="1894461"/>
            <a:ext cx="2691829" cy="782225"/>
          </a:xfrm>
        </p:spPr>
        <p:txBody>
          <a:bodyPr/>
          <a:lstStyle/>
          <a:p>
            <a:r>
              <a:rPr lang="en-US" sz="6000" dirty="0" smtClean="0"/>
              <a:t>Thanks!</a:t>
            </a:r>
            <a:endParaRPr lang="en-GB" sz="6000" dirty="0"/>
          </a:p>
        </p:txBody>
      </p:sp>
    </p:spTree>
    <p:extLst>
      <p:ext uri="{BB962C8B-B14F-4D97-AF65-F5344CB8AC3E}">
        <p14:creationId xmlns:p14="http://schemas.microsoft.com/office/powerpoint/2010/main" val="1274575586"/>
      </p:ext>
    </p:extLst>
  </p:cSld>
  <p:clrMapOvr>
    <a:masterClrMapping/>
  </p:clrMapOvr>
  <p:transition spd="slow">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9027" y="965492"/>
            <a:ext cx="3852808" cy="782225"/>
          </a:xfrm>
        </p:spPr>
        <p:txBody>
          <a:bodyPr/>
          <a:lstStyle/>
          <a:p>
            <a:r>
              <a:rPr lang="en-GB" sz="6600" dirty="0" smtClean="0"/>
              <a:t>712.4 Km</a:t>
            </a:r>
            <a:endParaRPr lang="en-GB" sz="6600" dirty="0"/>
          </a:p>
        </p:txBody>
      </p:sp>
      <p:sp>
        <p:nvSpPr>
          <p:cNvPr id="3" name="TextBox 2"/>
          <p:cNvSpPr txBox="1"/>
          <p:nvPr/>
        </p:nvSpPr>
        <p:spPr>
          <a:xfrm>
            <a:off x="1159362" y="2171166"/>
            <a:ext cx="1736275" cy="467271"/>
          </a:xfrm>
          <a:prstGeom prst="rect">
            <a:avLst/>
          </a:prstGeom>
          <a:noFill/>
        </p:spPr>
        <p:txBody>
          <a:bodyPr wrap="square" tIns="0" bIns="0" rtlCol="0" anchor="ctr" anchorCtr="0">
            <a:noAutofit/>
          </a:bodyPr>
          <a:lstStyle/>
          <a:p>
            <a:pPr>
              <a:lnSpc>
                <a:spcPct val="90000"/>
              </a:lnSpc>
            </a:pPr>
            <a:r>
              <a:rPr lang="en-GB" sz="1600" b="1" dirty="0" smtClean="0"/>
              <a:t>Why am I here?</a:t>
            </a:r>
            <a:endParaRPr lang="en-GB" sz="1600" b="1" dirty="0"/>
          </a:p>
        </p:txBody>
      </p:sp>
      <p:sp>
        <p:nvSpPr>
          <p:cNvPr id="5" name="Title 3"/>
          <p:cNvSpPr txBox="1">
            <a:spLocks/>
          </p:cNvSpPr>
          <p:nvPr/>
        </p:nvSpPr>
        <p:spPr>
          <a:xfrm>
            <a:off x="1159362" y="2847771"/>
            <a:ext cx="1650739" cy="782225"/>
          </a:xfrm>
          <a:prstGeom prst="rect">
            <a:avLst/>
          </a:prstGeom>
        </p:spPr>
        <p:txBody>
          <a:bodyPr vert="horz" lIns="0" tIns="0" rIns="0" bIns="0" rtlCol="0" anchor="t" anchorCtr="0">
            <a:noAutofit/>
          </a:bodyPr>
          <a:lstStyle>
            <a:lvl1pPr algn="l" defTabSz="914400" rtl="0" eaLnBrk="1" latinLnBrk="0" hangingPunct="1">
              <a:spcBef>
                <a:spcPct val="0"/>
              </a:spcBef>
              <a:buNone/>
              <a:defRPr sz="2400" b="1" kern="1200">
                <a:solidFill>
                  <a:schemeClr val="accent1"/>
                </a:solidFill>
                <a:latin typeface="Vodafone Rg" pitchFamily="34" charset="0"/>
                <a:ea typeface="+mj-ea"/>
                <a:cs typeface="+mj-cs"/>
              </a:defRPr>
            </a:lvl1pPr>
          </a:lstStyle>
          <a:p>
            <a:r>
              <a:rPr lang="en-GB" sz="6600" dirty="0" smtClean="0"/>
              <a:t>80%</a:t>
            </a:r>
            <a:endParaRPr lang="en-GB" sz="6600"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7911" y="1134746"/>
            <a:ext cx="4228768" cy="2554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0546878"/>
      </p:ext>
    </p:extLst>
  </p:cSld>
  <p:clrMapOvr>
    <a:masterClrMapping/>
  </p:clrMapOvr>
  <p:transition spd="slow">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89099" y="0"/>
            <a:ext cx="3284145" cy="618759"/>
          </a:xfrm>
        </p:spPr>
        <p:txBody>
          <a:bodyPr/>
          <a:lstStyle/>
          <a:p>
            <a:r>
              <a:rPr lang="en-GB" sz="5400" dirty="0" smtClean="0"/>
              <a:t>Success!</a:t>
            </a:r>
            <a:endParaRPr lang="en-GB" sz="5400" dirty="0"/>
          </a:p>
        </p:txBody>
      </p:sp>
      <p:sp>
        <p:nvSpPr>
          <p:cNvPr id="5" name="Title 3"/>
          <p:cNvSpPr txBox="1">
            <a:spLocks/>
          </p:cNvSpPr>
          <p:nvPr/>
        </p:nvSpPr>
        <p:spPr>
          <a:xfrm>
            <a:off x="489099" y="1020726"/>
            <a:ext cx="7995684" cy="969421"/>
          </a:xfrm>
          <a:prstGeom prst="rect">
            <a:avLst/>
          </a:prstGeom>
        </p:spPr>
        <p:txBody>
          <a:bodyPr vert="horz" lIns="0" tIns="0" rIns="0" bIns="0" rtlCol="0" anchor="t" anchorCtr="0">
            <a:noAutofit/>
          </a:bodyPr>
          <a:lstStyle>
            <a:lvl1pPr algn="l" defTabSz="914400" rtl="0" eaLnBrk="1" latinLnBrk="0" hangingPunct="1">
              <a:spcBef>
                <a:spcPct val="0"/>
              </a:spcBef>
              <a:buNone/>
              <a:defRPr sz="2400" b="1" kern="1200">
                <a:solidFill>
                  <a:schemeClr val="accent1"/>
                </a:solidFill>
                <a:latin typeface="Vodafone Rg" pitchFamily="34" charset="0"/>
                <a:ea typeface="+mj-ea"/>
                <a:cs typeface="+mj-cs"/>
              </a:defRPr>
            </a:lvl1pPr>
          </a:lstStyle>
          <a:p>
            <a:r>
              <a:rPr lang="en-US" sz="2200" b="0" dirty="0">
                <a:solidFill>
                  <a:schemeClr val="bg2">
                    <a:lumMod val="40000"/>
                    <a:lumOff val="60000"/>
                  </a:schemeClr>
                </a:solidFill>
              </a:rPr>
              <a:t>“Biologists often talk about the “ecology” of an organism: </a:t>
            </a:r>
            <a:r>
              <a:rPr lang="en-US" sz="2200" b="0" dirty="0">
                <a:solidFill>
                  <a:schemeClr val="tx2">
                    <a:lumMod val="75000"/>
                  </a:schemeClr>
                </a:solidFill>
              </a:rPr>
              <a:t>the tallest oak in the forest is the tallest not just because it grew from the hardiest </a:t>
            </a:r>
            <a:r>
              <a:rPr lang="en-US" sz="2200" b="0" dirty="0" err="1">
                <a:solidFill>
                  <a:schemeClr val="tx2">
                    <a:lumMod val="75000"/>
                  </a:schemeClr>
                </a:solidFill>
              </a:rPr>
              <a:t>acord</a:t>
            </a:r>
            <a:r>
              <a:rPr lang="en-US" sz="2200" b="0" dirty="0">
                <a:solidFill>
                  <a:schemeClr val="tx2">
                    <a:lumMod val="75000"/>
                  </a:schemeClr>
                </a:solidFill>
              </a:rPr>
              <a:t>; it is the tallest also </a:t>
            </a:r>
            <a:endParaRPr lang="en-US" sz="2200" b="0" dirty="0" smtClean="0">
              <a:solidFill>
                <a:schemeClr val="tx2">
                  <a:lumMod val="75000"/>
                </a:schemeClr>
              </a:solidFill>
            </a:endParaRPr>
          </a:p>
          <a:p>
            <a:r>
              <a:rPr lang="en-US" sz="2200" b="0" dirty="0">
                <a:solidFill>
                  <a:schemeClr val="bg2">
                    <a:lumMod val="40000"/>
                    <a:lumOff val="60000"/>
                  </a:schemeClr>
                </a:solidFill>
              </a:rPr>
              <a:t>because</a:t>
            </a:r>
            <a:r>
              <a:rPr lang="en-US" sz="2200" b="0" dirty="0" smtClean="0">
                <a:solidFill>
                  <a:schemeClr val="tx2">
                    <a:lumMod val="75000"/>
                  </a:schemeClr>
                </a:solidFill>
              </a:rPr>
              <a:t> </a:t>
            </a:r>
            <a:r>
              <a:rPr lang="en-US" sz="2200" b="0" dirty="0">
                <a:solidFill>
                  <a:schemeClr val="tx2">
                    <a:lumMod val="75000"/>
                  </a:schemeClr>
                </a:solidFill>
              </a:rPr>
              <a:t>no other trees blocked its sunlight</a:t>
            </a:r>
            <a:r>
              <a:rPr lang="en-US" sz="2200" b="0" dirty="0">
                <a:solidFill>
                  <a:schemeClr val="bg2">
                    <a:lumMod val="40000"/>
                    <a:lumOff val="60000"/>
                  </a:schemeClr>
                </a:solidFill>
              </a:rPr>
              <a:t>, the soil around it was deep and rich, </a:t>
            </a:r>
            <a:r>
              <a:rPr lang="en-US" sz="2200" b="0" dirty="0">
                <a:solidFill>
                  <a:schemeClr val="tx2">
                    <a:lumMod val="75000"/>
                  </a:schemeClr>
                </a:solidFill>
              </a:rPr>
              <a:t>no rabbit chewed through its bark </a:t>
            </a:r>
            <a:r>
              <a:rPr lang="en-US" sz="2200" b="0" dirty="0">
                <a:solidFill>
                  <a:schemeClr val="bg2">
                    <a:lumMod val="40000"/>
                    <a:lumOff val="60000"/>
                  </a:schemeClr>
                </a:solidFill>
              </a:rPr>
              <a:t>as a sapling, and </a:t>
            </a:r>
            <a:r>
              <a:rPr lang="en-US" sz="2200" b="0" dirty="0">
                <a:solidFill>
                  <a:schemeClr val="tx2">
                    <a:lumMod val="75000"/>
                  </a:schemeClr>
                </a:solidFill>
              </a:rPr>
              <a:t>no lumberjack cut it </a:t>
            </a:r>
            <a:r>
              <a:rPr lang="en-US" sz="2200" b="0" dirty="0">
                <a:solidFill>
                  <a:schemeClr val="bg2">
                    <a:lumMod val="40000"/>
                    <a:lumOff val="60000"/>
                  </a:schemeClr>
                </a:solidFill>
              </a:rPr>
              <a:t>down before it matured. </a:t>
            </a:r>
            <a:r>
              <a:rPr lang="en-US" sz="2200" b="0" dirty="0" smtClean="0">
                <a:solidFill>
                  <a:schemeClr val="bg2">
                    <a:lumMod val="40000"/>
                    <a:lumOff val="60000"/>
                  </a:schemeClr>
                </a:solidFill>
              </a:rPr>
              <a:t/>
            </a:r>
            <a:br>
              <a:rPr lang="en-US" sz="2200" b="0" dirty="0" smtClean="0">
                <a:solidFill>
                  <a:schemeClr val="bg2">
                    <a:lumMod val="40000"/>
                    <a:lumOff val="60000"/>
                  </a:schemeClr>
                </a:solidFill>
              </a:rPr>
            </a:br>
            <a:r>
              <a:rPr lang="en-US" sz="2200" b="0" dirty="0" smtClean="0">
                <a:solidFill>
                  <a:schemeClr val="bg2">
                    <a:lumMod val="40000"/>
                    <a:lumOff val="60000"/>
                  </a:schemeClr>
                </a:solidFill>
              </a:rPr>
              <a:t/>
            </a:r>
            <a:br>
              <a:rPr lang="en-US" sz="2200" b="0" dirty="0" smtClean="0">
                <a:solidFill>
                  <a:schemeClr val="bg2">
                    <a:lumMod val="40000"/>
                    <a:lumOff val="60000"/>
                  </a:schemeClr>
                </a:solidFill>
              </a:rPr>
            </a:br>
            <a:r>
              <a:rPr lang="en-US" sz="2200" b="0" dirty="0" smtClean="0">
                <a:solidFill>
                  <a:schemeClr val="bg2">
                    <a:lumMod val="40000"/>
                    <a:lumOff val="60000"/>
                  </a:schemeClr>
                </a:solidFill>
              </a:rPr>
              <a:t>We </a:t>
            </a:r>
            <a:r>
              <a:rPr lang="en-US" sz="2200" b="0" dirty="0">
                <a:solidFill>
                  <a:schemeClr val="bg2">
                    <a:lumMod val="40000"/>
                    <a:lumOff val="60000"/>
                  </a:schemeClr>
                </a:solidFill>
              </a:rPr>
              <a:t>all know that </a:t>
            </a:r>
            <a:r>
              <a:rPr lang="en-US" sz="2200" dirty="0">
                <a:solidFill>
                  <a:schemeClr val="tx2">
                    <a:lumMod val="75000"/>
                  </a:schemeClr>
                </a:solidFill>
              </a:rPr>
              <a:t>successful people </a:t>
            </a:r>
            <a:r>
              <a:rPr lang="en-US" sz="2200" b="0" dirty="0">
                <a:solidFill>
                  <a:schemeClr val="tx2">
                    <a:lumMod val="75000"/>
                  </a:schemeClr>
                </a:solidFill>
              </a:rPr>
              <a:t>come from hardy seeds. But do we know enough about the sunlight that warmed them</a:t>
            </a:r>
            <a:r>
              <a:rPr lang="en-US" sz="2200" b="0" dirty="0">
                <a:solidFill>
                  <a:schemeClr val="bg2">
                    <a:lumMod val="40000"/>
                    <a:lumOff val="60000"/>
                  </a:schemeClr>
                </a:solidFill>
              </a:rPr>
              <a:t>, the soil in which they put down the roots, and the rabbits and lumberjacks they were lucky enough to avoid?”</a:t>
            </a:r>
            <a:endParaRPr lang="en-GB" sz="2200" dirty="0">
              <a:solidFill>
                <a:schemeClr val="bg2">
                  <a:lumMod val="40000"/>
                  <a:lumOff val="60000"/>
                </a:schemeClr>
              </a:solidFill>
            </a:endParaRPr>
          </a:p>
        </p:txBody>
      </p:sp>
      <p:sp>
        <p:nvSpPr>
          <p:cNvPr id="6" name="Title 3"/>
          <p:cNvSpPr txBox="1">
            <a:spLocks/>
          </p:cNvSpPr>
          <p:nvPr/>
        </p:nvSpPr>
        <p:spPr>
          <a:xfrm>
            <a:off x="5837277" y="4615858"/>
            <a:ext cx="3083440" cy="443909"/>
          </a:xfrm>
          <a:prstGeom prst="rect">
            <a:avLst/>
          </a:prstGeom>
        </p:spPr>
        <p:txBody>
          <a:bodyPr vert="horz" lIns="0" tIns="0" rIns="0" bIns="0" rtlCol="0" anchor="t" anchorCtr="0">
            <a:noAutofit/>
          </a:bodyPr>
          <a:lstStyle>
            <a:lvl1pPr algn="l" defTabSz="914400" rtl="0" eaLnBrk="1" latinLnBrk="0" hangingPunct="1">
              <a:spcBef>
                <a:spcPct val="0"/>
              </a:spcBef>
              <a:buNone/>
              <a:defRPr sz="2400" b="1" kern="1200">
                <a:solidFill>
                  <a:schemeClr val="accent1"/>
                </a:solidFill>
                <a:latin typeface="Vodafone Rg" pitchFamily="34" charset="0"/>
                <a:ea typeface="+mj-ea"/>
                <a:cs typeface="+mj-cs"/>
              </a:defRPr>
            </a:lvl1pPr>
          </a:lstStyle>
          <a:p>
            <a:r>
              <a:rPr lang="en-GB" sz="2000" dirty="0" smtClean="0"/>
              <a:t>Outliers, Malcolm </a:t>
            </a:r>
            <a:r>
              <a:rPr lang="en-GB" sz="2000" dirty="0" err="1" smtClean="0"/>
              <a:t>Gladwell</a:t>
            </a:r>
            <a:endParaRPr lang="en-GB" sz="2000" dirty="0"/>
          </a:p>
        </p:txBody>
      </p:sp>
    </p:spTree>
    <p:extLst>
      <p:ext uri="{BB962C8B-B14F-4D97-AF65-F5344CB8AC3E}">
        <p14:creationId xmlns:p14="http://schemas.microsoft.com/office/powerpoint/2010/main" val="3537693803"/>
      </p:ext>
    </p:extLst>
  </p:cSld>
  <p:clrMapOvr>
    <a:masterClrMapping/>
  </p:clrMapOvr>
  <p:transition spd="slow">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7834" y="85060"/>
            <a:ext cx="5167422" cy="618759"/>
          </a:xfrm>
        </p:spPr>
        <p:txBody>
          <a:bodyPr/>
          <a:lstStyle/>
          <a:p>
            <a:r>
              <a:rPr lang="en-GB" sz="5400" dirty="0" smtClean="0"/>
              <a:t>Complaining! </a:t>
            </a:r>
            <a:endParaRPr lang="en-GB" sz="5400" dirty="0"/>
          </a:p>
        </p:txBody>
      </p:sp>
      <p:sp>
        <p:nvSpPr>
          <p:cNvPr id="2" name="Rectangle 1"/>
          <p:cNvSpPr/>
          <p:nvPr/>
        </p:nvSpPr>
        <p:spPr>
          <a:xfrm>
            <a:off x="584791" y="1971586"/>
            <a:ext cx="8197702" cy="461665"/>
          </a:xfrm>
          <a:prstGeom prst="rect">
            <a:avLst/>
          </a:prstGeom>
        </p:spPr>
        <p:txBody>
          <a:bodyPr wrap="square">
            <a:spAutoFit/>
          </a:bodyPr>
          <a:lstStyle/>
          <a:p>
            <a:r>
              <a:rPr lang="en-US" sz="2400" dirty="0" smtClean="0">
                <a:solidFill>
                  <a:schemeClr val="tx2">
                    <a:lumMod val="75000"/>
                  </a:schemeClr>
                </a:solidFill>
                <a:latin typeface="Vodafone Rg" pitchFamily="34" charset="0"/>
                <a:ea typeface="+mj-ea"/>
                <a:cs typeface="+mj-cs"/>
              </a:rPr>
              <a:t>“Any </a:t>
            </a:r>
            <a:r>
              <a:rPr lang="en-US" sz="2400" dirty="0">
                <a:solidFill>
                  <a:schemeClr val="tx2">
                    <a:lumMod val="75000"/>
                  </a:schemeClr>
                </a:solidFill>
                <a:latin typeface="Vodafone Rg" pitchFamily="34" charset="0"/>
                <a:ea typeface="+mj-ea"/>
                <a:cs typeface="+mj-cs"/>
              </a:rPr>
              <a:t>fool can criticize, condemn and complain - and most fools </a:t>
            </a:r>
            <a:r>
              <a:rPr lang="en-US" sz="2400" dirty="0" smtClean="0">
                <a:solidFill>
                  <a:schemeClr val="tx2">
                    <a:lumMod val="75000"/>
                  </a:schemeClr>
                </a:solidFill>
                <a:latin typeface="Vodafone Rg" pitchFamily="34" charset="0"/>
                <a:ea typeface="+mj-ea"/>
                <a:cs typeface="+mj-cs"/>
              </a:rPr>
              <a:t>do.”</a:t>
            </a:r>
            <a:endParaRPr lang="en-US" sz="2400" dirty="0">
              <a:solidFill>
                <a:schemeClr val="tx2">
                  <a:lumMod val="75000"/>
                </a:schemeClr>
              </a:solidFill>
              <a:latin typeface="Vodafone Rg" pitchFamily="34" charset="0"/>
              <a:ea typeface="+mj-ea"/>
              <a:cs typeface="+mj-cs"/>
            </a:endParaRPr>
          </a:p>
        </p:txBody>
      </p:sp>
      <p:sp>
        <p:nvSpPr>
          <p:cNvPr id="6" name="Title 3"/>
          <p:cNvSpPr txBox="1">
            <a:spLocks/>
          </p:cNvSpPr>
          <p:nvPr/>
        </p:nvSpPr>
        <p:spPr>
          <a:xfrm>
            <a:off x="4954772" y="4615858"/>
            <a:ext cx="3965945" cy="443909"/>
          </a:xfrm>
          <a:prstGeom prst="rect">
            <a:avLst/>
          </a:prstGeom>
        </p:spPr>
        <p:txBody>
          <a:bodyPr vert="horz" lIns="0" tIns="0" rIns="0" bIns="0" rtlCol="0" anchor="t" anchorCtr="0">
            <a:noAutofit/>
          </a:bodyPr>
          <a:lstStyle>
            <a:lvl1pPr algn="l" defTabSz="914400" rtl="0" eaLnBrk="1" latinLnBrk="0" hangingPunct="1">
              <a:spcBef>
                <a:spcPct val="0"/>
              </a:spcBef>
              <a:buNone/>
              <a:defRPr sz="2400" b="1" kern="1200">
                <a:solidFill>
                  <a:schemeClr val="accent1"/>
                </a:solidFill>
                <a:latin typeface="Vodafone Rg" pitchFamily="34" charset="0"/>
                <a:ea typeface="+mj-ea"/>
                <a:cs typeface="+mj-cs"/>
              </a:defRPr>
            </a:lvl1pPr>
          </a:lstStyle>
          <a:p>
            <a:r>
              <a:rPr lang="en-US" sz="2000" dirty="0" smtClean="0"/>
              <a:t>Benjamin Franklin</a:t>
            </a:r>
            <a:endParaRPr lang="en-GB" sz="2000" dirty="0"/>
          </a:p>
        </p:txBody>
      </p:sp>
    </p:spTree>
    <p:extLst>
      <p:ext uri="{BB962C8B-B14F-4D97-AF65-F5344CB8AC3E}">
        <p14:creationId xmlns:p14="http://schemas.microsoft.com/office/powerpoint/2010/main" val="3671711992"/>
      </p:ext>
    </p:extLst>
  </p:cSld>
  <p:clrMapOvr>
    <a:masterClrMapping/>
  </p:clrMapOvr>
  <p:transition spd="slow">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7834" y="85060"/>
            <a:ext cx="5167422" cy="618759"/>
          </a:xfrm>
        </p:spPr>
        <p:txBody>
          <a:bodyPr/>
          <a:lstStyle/>
          <a:p>
            <a:r>
              <a:rPr lang="en-GB" sz="5400" dirty="0" smtClean="0"/>
              <a:t>Focus!</a:t>
            </a:r>
            <a:endParaRPr lang="en-GB" sz="5400" dirty="0"/>
          </a:p>
        </p:txBody>
      </p:sp>
      <p:sp>
        <p:nvSpPr>
          <p:cNvPr id="2" name="Rectangle 1"/>
          <p:cNvSpPr/>
          <p:nvPr/>
        </p:nvSpPr>
        <p:spPr>
          <a:xfrm>
            <a:off x="584791" y="1971586"/>
            <a:ext cx="8197702" cy="1569660"/>
          </a:xfrm>
          <a:prstGeom prst="rect">
            <a:avLst/>
          </a:prstGeom>
        </p:spPr>
        <p:txBody>
          <a:bodyPr wrap="square">
            <a:spAutoFit/>
          </a:bodyPr>
          <a:lstStyle/>
          <a:p>
            <a:r>
              <a:rPr lang="en-US" sz="2400" dirty="0">
                <a:solidFill>
                  <a:schemeClr val="tx2">
                    <a:lumMod val="75000"/>
                  </a:schemeClr>
                </a:solidFill>
                <a:latin typeface="Vodafone Rg" pitchFamily="34" charset="0"/>
                <a:ea typeface="+mj-ea"/>
                <a:cs typeface="+mj-cs"/>
              </a:rPr>
              <a:t>“People think focus means saying yes to the thing you've got to focus on. But that's not what it means at all. It means saying no to the hundred other good ideas that there are. You have to pick carefully. ” </a:t>
            </a:r>
          </a:p>
        </p:txBody>
      </p:sp>
      <p:sp>
        <p:nvSpPr>
          <p:cNvPr id="6" name="Title 3"/>
          <p:cNvSpPr txBox="1">
            <a:spLocks/>
          </p:cNvSpPr>
          <p:nvPr/>
        </p:nvSpPr>
        <p:spPr>
          <a:xfrm>
            <a:off x="4954772" y="4615858"/>
            <a:ext cx="3965945" cy="443909"/>
          </a:xfrm>
          <a:prstGeom prst="rect">
            <a:avLst/>
          </a:prstGeom>
        </p:spPr>
        <p:txBody>
          <a:bodyPr vert="horz" lIns="0" tIns="0" rIns="0" bIns="0" rtlCol="0" anchor="t" anchorCtr="0">
            <a:noAutofit/>
          </a:bodyPr>
          <a:lstStyle>
            <a:lvl1pPr algn="l" defTabSz="914400" rtl="0" eaLnBrk="1" latinLnBrk="0" hangingPunct="1">
              <a:spcBef>
                <a:spcPct val="0"/>
              </a:spcBef>
              <a:buNone/>
              <a:defRPr sz="2400" b="1" kern="1200">
                <a:solidFill>
                  <a:schemeClr val="accent1"/>
                </a:solidFill>
                <a:latin typeface="Vodafone Rg" pitchFamily="34" charset="0"/>
                <a:ea typeface="+mj-ea"/>
                <a:cs typeface="+mj-cs"/>
              </a:defRPr>
            </a:lvl1pPr>
          </a:lstStyle>
          <a:p>
            <a:r>
              <a:rPr lang="en-US" sz="2000" dirty="0" smtClean="0"/>
              <a:t>Steve Jobs</a:t>
            </a:r>
            <a:endParaRPr lang="en-GB" sz="2000" dirty="0"/>
          </a:p>
        </p:txBody>
      </p:sp>
    </p:spTree>
    <p:extLst>
      <p:ext uri="{BB962C8B-B14F-4D97-AF65-F5344CB8AC3E}">
        <p14:creationId xmlns:p14="http://schemas.microsoft.com/office/powerpoint/2010/main" val="317751676"/>
      </p:ext>
    </p:extLst>
  </p:cSld>
  <p:clrMapOvr>
    <a:masterClrMapping/>
  </p:clrMapOvr>
  <p:transition spd="slow">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881314" y="2193925"/>
            <a:ext cx="4932362" cy="2466975"/>
          </a:xfrm>
        </p:spPr>
        <p:txBody>
          <a:bodyPr/>
          <a:lstStyle/>
          <a:p>
            <a:r>
              <a:rPr lang="en-GB" dirty="0" smtClean="0"/>
              <a:t>Divider slide heading 32pt </a:t>
            </a:r>
            <a:br>
              <a:rPr lang="en-GB" dirty="0" smtClean="0"/>
            </a:br>
            <a:r>
              <a:rPr lang="en-GB" dirty="0" smtClean="0"/>
              <a:t>Vodafone Bold</a:t>
            </a:r>
            <a:endParaRPr lang="en-GB" dirty="0"/>
          </a:p>
        </p:txBody>
      </p:sp>
      <p:sp>
        <p:nvSpPr>
          <p:cNvPr id="7" name="Title 3"/>
          <p:cNvSpPr txBox="1">
            <a:spLocks/>
          </p:cNvSpPr>
          <p:nvPr/>
        </p:nvSpPr>
        <p:spPr>
          <a:xfrm>
            <a:off x="204313" y="67363"/>
            <a:ext cx="8939687" cy="3074573"/>
          </a:xfrm>
          <a:prstGeom prst="rect">
            <a:avLst/>
          </a:prstGeom>
        </p:spPr>
        <p:txBody>
          <a:bodyPr/>
          <a:lstStyle>
            <a:lvl1pPr algn="l" defTabSz="914400" rtl="0" eaLnBrk="1" latinLnBrk="0" hangingPunct="1">
              <a:spcBef>
                <a:spcPct val="0"/>
              </a:spcBef>
              <a:buNone/>
              <a:defRPr sz="2400" b="1" kern="1200">
                <a:solidFill>
                  <a:schemeClr val="accent1"/>
                </a:solidFill>
                <a:latin typeface="Vodafone Rg" pitchFamily="34" charset="0"/>
                <a:ea typeface="+mj-ea"/>
                <a:cs typeface="+mj-cs"/>
              </a:defRPr>
            </a:lvl1pPr>
          </a:lstStyle>
          <a:p>
            <a:r>
              <a:rPr lang="en-US" sz="8000" dirty="0" smtClean="0">
                <a:solidFill>
                  <a:schemeClr val="bg1"/>
                </a:solidFill>
              </a:rPr>
              <a:t>Hey!</a:t>
            </a:r>
          </a:p>
          <a:p>
            <a:r>
              <a:rPr lang="en-US" sz="7000" dirty="0" smtClean="0">
                <a:solidFill>
                  <a:schemeClr val="bg1"/>
                </a:solidFill>
              </a:rPr>
              <a:t>Are you </a:t>
            </a:r>
          </a:p>
          <a:p>
            <a:r>
              <a:rPr lang="en-US" sz="7000" dirty="0" smtClean="0">
                <a:solidFill>
                  <a:schemeClr val="bg1"/>
                </a:solidFill>
              </a:rPr>
              <a:t>going to talk about </a:t>
            </a:r>
          </a:p>
          <a:p>
            <a:r>
              <a:rPr lang="en-US" sz="7000" dirty="0" smtClean="0">
                <a:solidFill>
                  <a:schemeClr val="bg1"/>
                </a:solidFill>
              </a:rPr>
              <a:t>Data Science at all???? </a:t>
            </a:r>
            <a:endParaRPr lang="en-GB" sz="7000" dirty="0">
              <a:solidFill>
                <a:schemeClr val="bg1"/>
              </a:solidFill>
            </a:endParaRPr>
          </a:p>
        </p:txBody>
      </p:sp>
    </p:spTree>
    <p:extLst>
      <p:ext uri="{BB962C8B-B14F-4D97-AF65-F5344CB8AC3E}">
        <p14:creationId xmlns:p14="http://schemas.microsoft.com/office/powerpoint/2010/main" val="1651817102"/>
      </p:ext>
    </p:extLst>
  </p:cSld>
  <p:clrMapOvr>
    <a:masterClrMapping/>
  </p:clrMapOvr>
  <p:transition spd="slow">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0639" y="143673"/>
            <a:ext cx="6919499" cy="782225"/>
          </a:xfrm>
        </p:spPr>
        <p:txBody>
          <a:bodyPr/>
          <a:lstStyle/>
          <a:p>
            <a:r>
              <a:rPr lang="en-GB" sz="4400" dirty="0" smtClean="0"/>
              <a:t>This happened!</a:t>
            </a:r>
            <a:endParaRPr lang="en-GB" sz="4400" dirty="0"/>
          </a:p>
        </p:txBody>
      </p:sp>
      <p:pic>
        <p:nvPicPr>
          <p:cNvPr id="7170" name="Picture 2" descr="https://image.slidesharecdn.com/datascientistkienleblueyonder-150326141631-conversion-gate01/95/data-scientist-the-sexiest-job-of-the-21st-century-2-638.jpg?cb=142737988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544" y="1056306"/>
            <a:ext cx="5118176" cy="3842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662500"/>
      </p:ext>
    </p:extLst>
  </p:cSld>
  <p:clrMapOvr>
    <a:masterClrMapping/>
  </p:clrMapOvr>
  <p:transition spd="slow">
    <p:wipe dir="r"/>
  </p:transition>
  <p:timing>
    <p:tnLst>
      <p:par>
        <p:cTn id="1" dur="indefinite" restart="never" nodeType="tmRoot"/>
      </p:par>
    </p:tnLst>
  </p:timing>
</p:sld>
</file>

<file path=ppt/theme/theme1.xml><?xml version="1.0" encoding="utf-8"?>
<a:theme xmlns:a="http://schemas.openxmlformats.org/drawingml/2006/main" name="blank">
  <a:themeElements>
    <a:clrScheme name="Vodafone 2013">
      <a:dk1>
        <a:srgbClr val="000000"/>
      </a:dk1>
      <a:lt1>
        <a:srgbClr val="FFFFFF"/>
      </a:lt1>
      <a:dk2>
        <a:srgbClr val="5E2750"/>
      </a:dk2>
      <a:lt2>
        <a:srgbClr val="4A4D4E"/>
      </a:lt2>
      <a:accent1>
        <a:srgbClr val="E60000"/>
      </a:accent1>
      <a:accent2>
        <a:srgbClr val="A8B400"/>
      </a:accent2>
      <a:accent3>
        <a:srgbClr val="9C2AA0"/>
      </a:accent3>
      <a:accent4>
        <a:srgbClr val="EB9700"/>
      </a:accent4>
      <a:accent5>
        <a:srgbClr val="00B0CA"/>
      </a:accent5>
      <a:accent6>
        <a:srgbClr val="FECB00"/>
      </a:accent6>
      <a:hlink>
        <a:srgbClr val="E60000"/>
      </a:hlink>
      <a:folHlink>
        <a:srgbClr val="E60000"/>
      </a:folHlink>
    </a:clrScheme>
    <a:fontScheme name="Vodafone">
      <a:majorFont>
        <a:latin typeface="Vodafone Rg"/>
        <a:ea typeface=""/>
        <a:cs typeface=""/>
      </a:majorFont>
      <a:minorFont>
        <a:latin typeface="Vodafone Rg"/>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25400" cap="flat" cmpd="sng" algn="ctr">
          <a:noFill/>
          <a:prstDash val="solid"/>
        </a:ln>
        <a:effectLst/>
      </a:spPr>
      <a:bodyPr spcFirstLastPara="0" vert="horz" wrap="square" lIns="6350" tIns="6350" rIns="6350" bIns="6350" numCol="1" spcCol="1270" rtlCol="0" anchor="ctr" anchorCtr="0">
        <a:noAutofit/>
      </a:bodyPr>
      <a:lstStyle>
        <a:defPPr algn="ctr" defTabSz="444500">
          <a:lnSpc>
            <a:spcPct val="90000"/>
          </a:lnSpc>
          <a:spcBef>
            <a:spcPct val="0"/>
          </a:spcBef>
          <a:spcAft>
            <a:spcPct val="35000"/>
          </a:spcAft>
          <a:defRPr sz="1000" kern="1200" dirty="0" smtClean="0">
            <a:solidFill>
              <a:srgbClr val="34342B"/>
            </a:solidFill>
            <a:latin typeface="Vodafone Rg" pitchFamily="34" charset="0"/>
            <a:ea typeface="+mn-ea"/>
            <a:cs typeface="+mn-cs"/>
          </a:defRPr>
        </a:defPPr>
      </a:lstStyle>
      <a:style>
        <a:lnRef idx="2">
          <a:scrgbClr r="0" g="0" b="0"/>
        </a:lnRef>
        <a:fillRef idx="1">
          <a:scrgbClr r="0" g="0" b="0"/>
        </a:fillRef>
        <a:effectRef idx="0">
          <a:scrgbClr r="0" g="0" b="0"/>
        </a:effectRef>
        <a:fontRef idx="minor">
          <a:schemeClr val="lt1"/>
        </a:fontRef>
      </a:style>
    </a:spDef>
    <a:txDef>
      <a:spPr/>
      <a:bodyPr wrap="square" lIns="0" tIns="0" rIns="0" bIns="0" rtlCol="0">
        <a:noAutofit/>
      </a:bodyPr>
      <a:lstStyle>
        <a:defPPr marL="0" indent="0">
          <a:buFont typeface="Arial" pitchFamily="34" charset="0"/>
          <a:buNone/>
          <a:defRPr sz="1600" dirty="0" smtClean="0">
            <a:latin typeface="Vodafone Rg" pitchFamily="34" charset="0"/>
          </a:defRPr>
        </a:defPPr>
      </a:lstStyle>
    </a:txDef>
  </a:objectDefaults>
  <a:extraClrSchemeLst/>
  <a:extLst>
    <a:ext uri="{05A4C25C-085E-4340-85A3-A5531E510DB2}">
      <thm15:themeFamily xmlns:thm15="http://schemas.microsoft.com/office/thememl/2012/main" xmlns="" name="16x9_VF_Template &amp; Usage 220616.pptx" id="{6383E4D9-32ED-4F54-9C08-CF44547434F5}" vid="{9A3E65C1-15D6-4960-87D9-339D9E8523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0</TotalTime>
  <Words>756</Words>
  <Application>Microsoft Office PowerPoint</Application>
  <PresentationFormat>On-screen Show (16:9)</PresentationFormat>
  <Paragraphs>283</Paragraphs>
  <Slides>36</Slides>
  <Notes>36</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blank</vt:lpstr>
      <vt:lpstr>Data Science   as a  Career</vt:lpstr>
      <vt:lpstr>Who am  I?</vt:lpstr>
      <vt:lpstr>This  Talk</vt:lpstr>
      <vt:lpstr>712.4 Km</vt:lpstr>
      <vt:lpstr>Success!</vt:lpstr>
      <vt:lpstr>Complaining! </vt:lpstr>
      <vt:lpstr>Focus!</vt:lpstr>
      <vt:lpstr>Divider slide heading 32pt  Vodafone Bold</vt:lpstr>
      <vt:lpstr>This happened!</vt:lpstr>
      <vt:lpstr>Then this happened!</vt:lpstr>
      <vt:lpstr>Interested - Let’s jump in the ship!!</vt:lpstr>
      <vt:lpstr>Ask Google!</vt:lpstr>
      <vt:lpstr>Opinions!</vt:lpstr>
      <vt:lpstr>The Versus Game!</vt:lpstr>
      <vt:lpstr>Finally!</vt:lpstr>
      <vt:lpstr>Brick Walls!</vt:lpstr>
      <vt:lpstr>Divider slide heading 32pt  Vodafone Bold</vt:lpstr>
      <vt:lpstr>Data Science – Synonyms </vt:lpstr>
      <vt:lpstr>find.what(‘Data Science’)</vt:lpstr>
      <vt:lpstr>Hacking:</vt:lpstr>
      <vt:lpstr>Math &amp; Statistics:</vt:lpstr>
      <vt:lpstr>Substance:</vt:lpstr>
      <vt:lpstr>Divider slide heading 32pt  Vodafone Bold</vt:lpstr>
      <vt:lpstr>Data Science - Scenario #1:</vt:lpstr>
      <vt:lpstr>PowerPoint Presentation</vt:lpstr>
      <vt:lpstr>Divider slide heading 32pt  Vodafone Bold</vt:lpstr>
      <vt:lpstr>PowerPoint Presentation</vt:lpstr>
      <vt:lpstr>PowerPoint Presentation</vt:lpstr>
      <vt:lpstr>Divider slide heading 32pt  Vodafone Bold</vt:lpstr>
      <vt:lpstr>PowerPoint Presentation</vt:lpstr>
      <vt:lpstr>PowerPoint Presentation</vt:lpstr>
      <vt:lpstr>Py </vt:lpstr>
      <vt:lpstr>Produce!</vt:lpstr>
      <vt:lpstr>Showcase!</vt:lpstr>
      <vt:lpstr>Get in Touch!</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cp:lastPrinted>2011-08-30T12:20:26Z</cp:lastPrinted>
  <dcterms:created xsi:type="dcterms:W3CDTF">2017-04-01T11:12:37Z</dcterms:created>
  <dcterms:modified xsi:type="dcterms:W3CDTF">2017-04-01T16:15:58Z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